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6020"/>
    <a:srgbClr val="4F9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9" d="100"/>
          <a:sy n="189" d="100"/>
        </p:scale>
        <p:origin x="-1456" y="-104"/>
      </p:cViewPr>
      <p:guideLst>
        <p:guide orient="horz" pos="431"/>
        <p:guide pos="3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52BC6-65A3-B04C-9F2C-121745F7ADAD}" type="datetimeFigureOut">
              <a:rPr lang="en-US" smtClean="0"/>
              <a:t>10/23/12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C505B-470E-1642-8F5A-B3CB235BA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0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30766" indent="-281064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24255" indent="-224851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573957" indent="-224851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23659" indent="-224851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473361" indent="-22485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23062" indent="-22485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372764" indent="-22485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22466" indent="-22485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1341428-8A06-3245-8773-80B5B1C18BB6}" type="slidenum">
              <a:rPr lang="en-US" sz="1200" b="0">
                <a:cs typeface="Arial" charset="0"/>
              </a:rPr>
              <a:pPr/>
              <a:t>4</a:t>
            </a:fld>
            <a:endParaRPr lang="en-US" sz="1200" b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56020"/>
              </a:buClr>
              <a:defRPr/>
            </a:lvl1pPr>
            <a:lvl2pPr>
              <a:buClr>
                <a:srgbClr val="E56020"/>
              </a:buClr>
              <a:defRPr/>
            </a:lvl2pPr>
            <a:lvl3pPr>
              <a:buClr>
                <a:srgbClr val="E56020"/>
              </a:buClr>
              <a:defRPr/>
            </a:lvl3pPr>
            <a:lvl4pPr>
              <a:buClr>
                <a:srgbClr val="E56020"/>
              </a:buClr>
              <a:defRPr/>
            </a:lvl4pPr>
            <a:lvl5pPr>
              <a:buClr>
                <a:srgbClr val="E5602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270"/>
            <a:ext cx="8229600" cy="762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1828800"/>
            <a:ext cx="4038600" cy="457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3000">
                <a:solidFill>
                  <a:srgbClr val="E560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84535"/>
            <a:ext cx="4023360" cy="3887665"/>
          </a:xfrm>
        </p:spPr>
        <p:txBody>
          <a:bodyPr/>
          <a:lstStyle>
            <a:lvl1pPr>
              <a:spcBef>
                <a:spcPts val="4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4648200" y="2286000"/>
            <a:ext cx="402336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48200" y="1828800"/>
            <a:ext cx="4038600" cy="457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3000">
                <a:solidFill>
                  <a:srgbClr val="E560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2450" y="2718724"/>
            <a:ext cx="7219950" cy="707886"/>
          </a:xfrm>
        </p:spPr>
        <p:txBody>
          <a:bodyPr>
            <a:spAutoFit/>
          </a:bodyPr>
          <a:lstStyle>
            <a:lvl1pPr algn="l">
              <a:defRPr sz="4000" b="0">
                <a:solidFill>
                  <a:srgbClr val="E5602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37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4723198" cy="1362075"/>
          </a:xfrm>
        </p:spPr>
        <p:txBody>
          <a:bodyPr anchor="t">
            <a:noAutofit/>
          </a:bodyPr>
          <a:lstStyle>
            <a:lvl1pPr algn="l">
              <a:lnSpc>
                <a:spcPts val="4800"/>
              </a:lnSpc>
              <a:defRPr sz="5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29747"/>
            <a:ext cx="472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43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36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61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58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45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62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0772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9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9270"/>
            <a:ext cx="8233809" cy="762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199" y="1890640"/>
            <a:ext cx="8233809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199" y="1433440"/>
            <a:ext cx="8233809" cy="4572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3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8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" y="0"/>
            <a:ext cx="9143390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PT-logo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5"/>
          <a:stretch/>
        </p:blipFill>
        <p:spPr>
          <a:xfrm>
            <a:off x="0" y="6259909"/>
            <a:ext cx="9143391" cy="5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56020"/>
        </a:buClr>
        <a:buSzPct val="85000"/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56020"/>
        </a:buClr>
        <a:buSzPct val="85000"/>
        <a:buFont typeface="Arial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56020"/>
        </a:buClr>
        <a:buSzPct val="85000"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56020"/>
        </a:buClr>
        <a:buSzPct val="85000"/>
        <a:buFont typeface="Arial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56020"/>
        </a:buClr>
        <a:buSzPct val="85000"/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ssia-inc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assia-inc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406166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Title for Cover Slide….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Main Bullet and Content Layout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7FA06FE-E636-C944-A8B1-2AFA6FE1FC6B}" type="slidenum">
              <a:rPr lang="en-US" sz="800" b="0">
                <a:solidFill>
                  <a:srgbClr val="0096D6"/>
                </a:solidFill>
                <a:cs typeface="Arial" charset="0"/>
              </a:rPr>
              <a:pPr eaLnBrk="1" hangingPunct="1"/>
              <a:t>2</a:t>
            </a:fld>
            <a:endParaRPr lang="en-US" sz="800" b="0">
              <a:solidFill>
                <a:srgbClr val="0096D6"/>
              </a:solidFill>
              <a:cs typeface="Arial" charset="0"/>
            </a:endParaRPr>
          </a:p>
        </p:txBody>
      </p:sp>
      <p:sp>
        <p:nvSpPr>
          <p:cNvPr id="15363" name="Content Placeholder 8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Bullet 1, Arial </a:t>
            </a:r>
            <a:r>
              <a:rPr lang="en-US" dirty="0" smtClean="0">
                <a:latin typeface="Arial" charset="0"/>
                <a:cs typeface="Arial" charset="0"/>
              </a:rPr>
              <a:t>28pt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Sub-bullet,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Arial 24pt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sentence case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Third level bullet, Arial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20pt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sentence case</a:t>
            </a:r>
          </a:p>
          <a:p>
            <a:r>
              <a:rPr lang="en-US" dirty="0">
                <a:latin typeface="Arial" charset="0"/>
                <a:cs typeface="Arial" charset="0"/>
              </a:rPr>
              <a:t>Bullet 1, Arial </a:t>
            </a:r>
            <a:r>
              <a:rPr lang="en-US" dirty="0" smtClean="0">
                <a:latin typeface="Arial" charset="0"/>
                <a:cs typeface="Arial" charset="0"/>
              </a:rPr>
              <a:t>28pt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Sub-bullet, Arial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24pt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sentence case</a:t>
            </a:r>
          </a:p>
          <a:p>
            <a:pPr lvl="2"/>
            <a:r>
              <a:rPr lang="en-US" dirty="0">
                <a:latin typeface="Arial" charset="0"/>
                <a:ea typeface="Arial" charset="0"/>
                <a:cs typeface="Arial" charset="0"/>
              </a:rPr>
              <a:t>Third level bullet, Arial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20pt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sentence case</a:t>
            </a:r>
          </a:p>
          <a:p>
            <a:r>
              <a:rPr lang="en-US" dirty="0">
                <a:latin typeface="Arial" charset="0"/>
                <a:cs typeface="Arial" charset="0"/>
              </a:rPr>
              <a:t>Hyperlink: </a:t>
            </a:r>
            <a:r>
              <a:rPr lang="en-US" dirty="0">
                <a:solidFill>
                  <a:srgbClr val="39B54B"/>
                </a:solidFill>
                <a:latin typeface="Arial" charset="0"/>
                <a:cs typeface="Arial" charset="0"/>
                <a:hlinkClick r:id="rId2"/>
              </a:rPr>
              <a:t>www.assia-inc.com</a:t>
            </a:r>
            <a:endParaRPr lang="en-US" dirty="0">
              <a:solidFill>
                <a:srgbClr val="39B54B"/>
              </a:solidFill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Use light blue from palette to 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emphasize words</a:t>
            </a:r>
          </a:p>
        </p:txBody>
      </p:sp>
    </p:spTree>
    <p:extLst>
      <p:ext uri="{BB962C8B-B14F-4D97-AF65-F5344CB8AC3E}">
        <p14:creationId xmlns:p14="http://schemas.microsoft.com/office/powerpoint/2010/main" val="20964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charset="0"/>
                <a:cs typeface="Arial" charset="0"/>
              </a:rPr>
              <a:t>Bullet Slide with Subtitle Layout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Bullet 1, Arial 28pt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Sub-bullet, Arial 24pt, sentence case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Third level bullet, Arial 20pt, sentence case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Bullet 1, Arial 28pt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Sub-bullet, Arial 24pt, sentence case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Third level bullet, Arial 20pt, sentence case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Hyperlink: </a:t>
            </a:r>
            <a:r>
              <a:rPr lang="en-US" dirty="0" smtClean="0">
                <a:solidFill>
                  <a:srgbClr val="39B54B"/>
                </a:solidFill>
                <a:latin typeface="Arial" charset="0"/>
                <a:cs typeface="Arial" charset="0"/>
                <a:hlinkClick r:id="rId2"/>
              </a:rPr>
              <a:t>www.assia-inc.com</a:t>
            </a:r>
            <a:endParaRPr lang="en-US" dirty="0" smtClean="0">
              <a:solidFill>
                <a:srgbClr val="39B54B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Use light blue from palette to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emphasize words</a:t>
            </a:r>
            <a:endParaRPr lang="en-US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6387" name="Tex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Subtitle, Arial </a:t>
            </a:r>
            <a:r>
              <a:rPr lang="en-US" dirty="0" smtClean="0">
                <a:latin typeface="Arial" charset="0"/>
                <a:cs typeface="Arial" charset="0"/>
              </a:rPr>
              <a:t>30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F754E4D-1D58-DF4A-BD87-82912D54928F}" type="slidenum">
              <a:rPr lang="en-US" sz="800" b="0">
                <a:solidFill>
                  <a:schemeClr val="accent1"/>
                </a:solidFill>
                <a:cs typeface="Arial" charset="0"/>
              </a:rPr>
              <a:pPr eaLnBrk="1" hangingPunct="1"/>
              <a:t>3</a:t>
            </a:fld>
            <a:endParaRPr lang="en-US" sz="800" b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4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Two-Column Bullet Layout</a:t>
            </a:r>
          </a:p>
        </p:txBody>
      </p:sp>
      <p:sp>
        <p:nvSpPr>
          <p:cNvPr id="17410" name="Tex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Subtitle, Arial </a:t>
            </a:r>
            <a:r>
              <a:rPr lang="en-US" dirty="0" smtClean="0">
                <a:latin typeface="Arial" charset="0"/>
                <a:cs typeface="Arial" charset="0"/>
              </a:rPr>
              <a:t>30 </a:t>
            </a:r>
            <a:r>
              <a:rPr lang="en-US" dirty="0" err="1">
                <a:latin typeface="Arial" charset="0"/>
                <a:cs typeface="Arial" charset="0"/>
              </a:rPr>
              <a:t>pt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>
          <a:xfrm>
            <a:off x="533400" y="2284413"/>
            <a:ext cx="4022725" cy="3887787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Bullet 1, Arial 28pt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Sub-bullet, Arial 24pt, sentence case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Third level bullet, Arial 20pt, sentence case</a:t>
            </a:r>
          </a:p>
          <a:p>
            <a:r>
              <a:rPr lang="en-US" dirty="0">
                <a:latin typeface="Arial" charset="0"/>
                <a:cs typeface="Arial" charset="0"/>
              </a:rPr>
              <a:t>Bullet 1, Arial 28pt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12" name="Content Placeholder 7"/>
          <p:cNvSpPr>
            <a:spLocks noGrp="1"/>
          </p:cNvSpPr>
          <p:nvPr>
            <p:ph sz="quarter" idx="11"/>
          </p:nvPr>
        </p:nvSpPr>
        <p:spPr>
          <a:xfrm>
            <a:off x="4648200" y="2286000"/>
            <a:ext cx="4022725" cy="38862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Bullet 1, Arial 28pt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Sub-bullet, Arial 24pt, sentence case</a:t>
            </a:r>
          </a:p>
          <a:p>
            <a:pPr lvl="2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Third level bullet, Arial 20pt, sentence case</a:t>
            </a:r>
          </a:p>
        </p:txBody>
      </p:sp>
      <p:sp>
        <p:nvSpPr>
          <p:cNvPr id="17413" name="Tex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Subtitle, Arial </a:t>
            </a:r>
            <a:r>
              <a:rPr lang="en-US" dirty="0" smtClean="0">
                <a:latin typeface="Arial" charset="0"/>
                <a:cs typeface="Arial" charset="0"/>
              </a:rPr>
              <a:t>30 </a:t>
            </a:r>
            <a:r>
              <a:rPr lang="en-US" dirty="0" err="1">
                <a:latin typeface="Arial" charset="0"/>
                <a:cs typeface="Arial" charset="0"/>
              </a:rPr>
              <a:t>pt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41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67188" y="6553200"/>
            <a:ext cx="8096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B1393A2-DA91-844C-AB02-C32955A79621}" type="slidenum">
              <a:rPr lang="en-US" sz="800" b="0">
                <a:solidFill>
                  <a:schemeClr val="accent1"/>
                </a:solidFill>
                <a:cs typeface="Arial" charset="0"/>
              </a:rPr>
              <a:pPr eaLnBrk="1" hangingPunct="1"/>
              <a:t>4</a:t>
            </a:fld>
            <a:endParaRPr lang="en-US" sz="800" b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8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Section/Closing </a:t>
            </a:r>
            <a:r>
              <a:rPr lang="en-US" dirty="0" smtClean="0">
                <a:latin typeface="Arial" charset="0"/>
                <a:cs typeface="Arial" charset="0"/>
              </a:rPr>
              <a:t>Slide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1E1E1E"/>
      </a:dk1>
      <a:lt1>
        <a:sysClr val="window" lastClr="FFFFFF"/>
      </a:lt1>
      <a:dk2>
        <a:srgbClr val="1E3B6E"/>
      </a:dk2>
      <a:lt2>
        <a:srgbClr val="D2D2D2"/>
      </a:lt2>
      <a:accent1>
        <a:srgbClr val="5191CD"/>
      </a:accent1>
      <a:accent2>
        <a:srgbClr val="E56020"/>
      </a:accent2>
      <a:accent3>
        <a:srgbClr val="16295C"/>
      </a:accent3>
      <a:accent4>
        <a:srgbClr val="F7931E"/>
      </a:accent4>
      <a:accent5>
        <a:srgbClr val="8CC63E"/>
      </a:accent5>
      <a:accent6>
        <a:srgbClr val="413100"/>
      </a:accent6>
      <a:hlink>
        <a:srgbClr val="DF490B"/>
      </a:hlink>
      <a:folHlink>
        <a:srgbClr val="3F7B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214</Words>
  <Application>Microsoft Macintosh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Title for Cover Slide….</vt:lpstr>
      <vt:lpstr>Main Bullet and Content Layout</vt:lpstr>
      <vt:lpstr>Bullet Slide with Subtitle Layout</vt:lpstr>
      <vt:lpstr>Two-Column Bullet Layout</vt:lpstr>
      <vt:lpstr>Section/Closing Slide</vt:lpstr>
    </vt:vector>
  </TitlesOfParts>
  <Company>Design In Mind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Otis</dc:creator>
  <cp:lastModifiedBy>Katie Otis</cp:lastModifiedBy>
  <cp:revision>18</cp:revision>
  <dcterms:created xsi:type="dcterms:W3CDTF">2012-10-23T22:42:16Z</dcterms:created>
  <dcterms:modified xsi:type="dcterms:W3CDTF">2012-10-23T23:14:11Z</dcterms:modified>
</cp:coreProperties>
</file>