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1" r:id="rId1"/>
    <p:sldMasterId id="2147483835" r:id="rId2"/>
  </p:sldMasterIdLst>
  <p:notesMasterIdLst>
    <p:notesMasterId r:id="rId30"/>
  </p:notesMasterIdLst>
  <p:handoutMasterIdLst>
    <p:handoutMasterId r:id="rId31"/>
  </p:handoutMasterIdLst>
  <p:sldIdLst>
    <p:sldId id="2491" r:id="rId3"/>
    <p:sldId id="2486" r:id="rId4"/>
    <p:sldId id="2487" r:id="rId5"/>
    <p:sldId id="2488" r:id="rId6"/>
    <p:sldId id="268" r:id="rId7"/>
    <p:sldId id="256" r:id="rId8"/>
    <p:sldId id="258" r:id="rId9"/>
    <p:sldId id="257" r:id="rId10"/>
    <p:sldId id="1625" r:id="rId11"/>
    <p:sldId id="1528" r:id="rId12"/>
    <p:sldId id="2222" r:id="rId13"/>
    <p:sldId id="1607" r:id="rId14"/>
    <p:sldId id="2213" r:id="rId15"/>
    <p:sldId id="2168" r:id="rId16"/>
    <p:sldId id="2921" r:id="rId17"/>
    <p:sldId id="2216" r:id="rId18"/>
    <p:sldId id="2219" r:id="rId19"/>
    <p:sldId id="2220" r:id="rId20"/>
    <p:sldId id="2214" r:id="rId21"/>
    <p:sldId id="1570" r:id="rId22"/>
    <p:sldId id="2215" r:id="rId23"/>
    <p:sldId id="279" r:id="rId24"/>
    <p:sldId id="2177" r:id="rId25"/>
    <p:sldId id="2922" r:id="rId26"/>
    <p:sldId id="2923" r:id="rId27"/>
    <p:sldId id="2208" r:id="rId28"/>
    <p:sldId id="1529"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Bodkin" initials="EB" lastIdx="2" clrIdx="0">
    <p:extLst>
      <p:ext uri="{19B8F6BF-5375-455C-9EA6-DF929625EA0E}">
        <p15:presenceInfo xmlns:p15="http://schemas.microsoft.com/office/powerpoint/2012/main" userId="S::eric.bodkin@crowdstrike.com::496903c4-1dba-40de-af6a-9458e60581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93931"/>
    <a:srgbClr val="000000"/>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3A6DA28-BB08-4E28-94E8-AB53A02DD57B}">
  <a:tblStyle styleId="{73A6DA28-BB08-4E28-94E8-AB53A02DD57B}" styleName="Vertical Table">
    <a:wholeTbl>
      <a:tcTxStyle>
        <a:fontRef idx="minor"/>
        <a:schemeClr val="dk2"/>
      </a:tcTxStyle>
      <a:tcStyle>
        <a:tcBdr>
          <a:left>
            <a:ln w="0" cmpd="sng">
              <a:solidFill>
                <a:schemeClr val="lt1"/>
              </a:solidFill>
            </a:ln>
          </a:left>
          <a:right>
            <a:ln w="0" cmpd="sng">
              <a:solidFill>
                <a:schemeClr val="lt1"/>
              </a:solidFill>
            </a:ln>
          </a:right>
          <a:top>
            <a:ln w="0" cmpd="sng">
              <a:solidFill>
                <a:schemeClr val="lt1"/>
              </a:solidFill>
            </a:ln>
          </a:top>
          <a:bottom>
            <a:ln w="0" cmpd="sng">
              <a:solidFill>
                <a:schemeClr val="lt1"/>
              </a:solidFill>
            </a:ln>
          </a:bottom>
          <a:insideH>
            <a:ln w="0" cmpd="sng">
              <a:solidFill>
                <a:schemeClr val="lt1"/>
              </a:solidFill>
            </a:ln>
          </a:insideH>
          <a:insideV>
            <a:ln w="0" cmpd="sng">
              <a:solidFill>
                <a:schemeClr val="lt1"/>
              </a:solidFill>
            </a:ln>
          </a:insideV>
        </a:tcBdr>
        <a:fill>
          <a:solidFill>
            <a:schemeClr val="lt1"/>
          </a:solidFill>
        </a:fill>
      </a:tcStyle>
    </a:wholeTbl>
    <a:band1H>
      <a:tcStyle>
        <a:tcBdr>
          <a:bottom>
            <a:ln w="10000" cmpd="sng">
              <a:solidFill>
                <a:schemeClr val="dk2">
                  <a:tint val="40000"/>
                </a:schemeClr>
              </a:solidFill>
            </a:ln>
          </a:bottom>
        </a:tcBdr>
      </a:tcStyle>
    </a:band1H>
    <a:band2H>
      <a:tcStyle>
        <a:tcBdr>
          <a:bottom>
            <a:ln w="10000" cmpd="sng">
              <a:solidFill>
                <a:schemeClr val="dk2">
                  <a:tint val="40000"/>
                </a:schemeClr>
              </a:solidFill>
            </a:ln>
          </a:bottom>
        </a:tcBdr>
        <a:fill>
          <a:solidFill>
            <a:srgbClr val="FFFFFF"/>
          </a:solidFill>
        </a:fill>
      </a:tcStyle>
    </a:band2H>
    <a:band1V>
      <a:tcStyle>
        <a:tcBdr/>
      </a:tcStyle>
    </a:band1V>
    <a:band2V>
      <a:tcStyle>
        <a:tcBdr/>
      </a:tcStyle>
    </a:band2V>
    <a:lastCol>
      <a:tcStyle>
        <a:tcBdr/>
      </a:tcStyle>
    </a:lastCol>
    <a:firstCol>
      <a:tcStyle>
        <a:tcBdr/>
      </a:tcStyle>
    </a:firstCol>
    <a:lastRow>
      <a:tcTxStyle b="on">
        <a:fontRef idx="major"/>
        <a:schemeClr val="dk2"/>
      </a:tcTxStyle>
      <a:tcStyle>
        <a:tcBdr/>
        <a:fill>
          <a:solidFill>
            <a:schemeClr val="dk2">
              <a:tint val="10000"/>
            </a:schemeClr>
          </a:solidFill>
        </a:fill>
      </a:tcStyle>
    </a:lastRow>
    <a:firstRow>
      <a:tcTxStyle b="on">
        <a:fontRef idx="major"/>
        <a:schemeClr val="lt1"/>
      </a:tcTxStyle>
      <a:tcStyle>
        <a:tcBdr>
          <a:insideV>
            <a:ln w="0" cmpd="sng">
              <a:solidFill>
                <a:schemeClr val="accent1"/>
              </a:solidFill>
            </a:ln>
          </a:insideV>
        </a:tcBdr>
        <a:fill>
          <a:solidFill>
            <a:schemeClr val="accent1"/>
          </a:solidFill>
        </a:fill>
      </a:tcStyle>
    </a:firstRow>
  </a:tblStyle>
  <a:tblStyle styleId="{5C22544A-7EE6-4342-B048-85BDC9FD1C3A}" styleName="Medium Style 2 - Accent 1">
    <a:wholeTbl>
      <a:tcTxStyle>
        <a:fontRef idx="minor">
          <a:prstClr val="black"/>
        </a:fontRef>
        <a:schemeClr val="dk2"/>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p:restoredTop sz="86901"/>
  </p:normalViewPr>
  <p:slideViewPr>
    <p:cSldViewPr snapToGrid="0" snapToObjects="1">
      <p:cViewPr varScale="1">
        <p:scale>
          <a:sx n="140" d="100"/>
          <a:sy n="140" d="100"/>
        </p:scale>
        <p:origin x="200" y="21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30" d="100"/>
          <a:sy n="130" d="100"/>
        </p:scale>
        <p:origin x="481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154431-357E-F74E-91E3-1AB124FE06F4}" type="datetimeFigureOut">
              <a:rPr lang="en-US" smtClean="0"/>
              <a:t>6/1/21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DA106AA-C1B3-AA49-B07C-40A1A5998FD7}" type="slidenum">
              <a:rPr lang="en-US" smtClean="0"/>
              <a:t>‹#›</a:t>
            </a:fld>
            <a:endParaRPr lang="en-US"/>
          </a:p>
        </p:txBody>
      </p:sp>
    </p:spTree>
    <p:extLst>
      <p:ext uri="{BB962C8B-B14F-4D97-AF65-F5344CB8AC3E}">
        <p14:creationId xmlns:p14="http://schemas.microsoft.com/office/powerpoint/2010/main" val="6616080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C00A10-97B6-8245-A9FC-4DBFF95A9A25}" type="datetimeFigureOut">
              <a:rPr lang="en-US" smtClean="0"/>
              <a:t>6/1/21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4446AE-6BE4-9C4C-9E53-DB629F49D96E}" type="slidenum">
              <a:rPr lang="en-US" smtClean="0"/>
              <a:t>‹#›</a:t>
            </a:fld>
            <a:endParaRPr lang="en-US"/>
          </a:p>
        </p:txBody>
      </p:sp>
    </p:spTree>
    <p:extLst>
      <p:ext uri="{BB962C8B-B14F-4D97-AF65-F5344CB8AC3E}">
        <p14:creationId xmlns:p14="http://schemas.microsoft.com/office/powerpoint/2010/main" val="26101034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DC0AC3-D095-AF43-AAF5-AD3FBD3655F1}" type="slidenum">
              <a:rPr lang="en-US" smtClean="0"/>
              <a:t>1</a:t>
            </a:fld>
            <a:endParaRPr lang="en-US"/>
          </a:p>
        </p:txBody>
      </p:sp>
    </p:spTree>
    <p:extLst>
      <p:ext uri="{BB962C8B-B14F-4D97-AF65-F5344CB8AC3E}">
        <p14:creationId xmlns:p14="http://schemas.microsoft.com/office/powerpoint/2010/main" val="2418948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200" b="0" i="0" u="none" strike="noStrike" kern="1200" dirty="0">
                <a:solidFill>
                  <a:schemeClr val="tx1"/>
                </a:solidFill>
                <a:effectLst/>
                <a:latin typeface="+mn-lt"/>
                <a:ea typeface="+mn-ea"/>
                <a:cs typeface="+mn-cs"/>
              </a:rPr>
              <a:t>The purpose of this slide is not to fully educate or get into the weeds of the attack chain but to introduce the concept of the next few slides, reinforce the ”myths”, and how it’s difficult for small business to mitigate the risk</a:t>
            </a:r>
          </a:p>
          <a:p>
            <a:pPr lvl="0" rtl="0" fontAlgn="base"/>
            <a:endParaRPr lang="en-US" sz="1200" b="0" i="0" u="none" strike="noStrike" kern="1200" dirty="0">
              <a:solidFill>
                <a:schemeClr val="tx1"/>
              </a:solidFill>
              <a:effectLst/>
              <a:latin typeface="+mn-lt"/>
              <a:ea typeface="+mn-ea"/>
              <a:cs typeface="+mn-cs"/>
            </a:endParaRPr>
          </a:p>
          <a:p>
            <a:pPr lvl="0" rtl="0" fontAlgn="base"/>
            <a:r>
              <a:rPr lang="en-US" sz="1200" b="0" i="1" u="none" strike="noStrike" kern="1200" dirty="0">
                <a:solidFill>
                  <a:schemeClr val="accent1"/>
                </a:solidFill>
                <a:effectLst/>
                <a:latin typeface="+mn-lt"/>
                <a:ea typeface="+mn-ea"/>
                <a:cs typeface="+mn-cs"/>
              </a:rPr>
              <a:t>Quick synopsis of threat actors </a:t>
            </a:r>
          </a:p>
        </p:txBody>
      </p:sp>
      <p:sp>
        <p:nvSpPr>
          <p:cNvPr id="4" name="Slide Number Placeholder 3"/>
          <p:cNvSpPr>
            <a:spLocks noGrp="1"/>
          </p:cNvSpPr>
          <p:nvPr>
            <p:ph type="sldNum" sz="quarter" idx="5"/>
          </p:nvPr>
        </p:nvSpPr>
        <p:spPr/>
        <p:txBody>
          <a:bodyPr/>
          <a:lstStyle/>
          <a:p>
            <a:fld id="{E74446AE-6BE4-9C4C-9E53-DB629F49D96E}" type="slidenum">
              <a:rPr lang="en-US" smtClean="0"/>
              <a:t>14</a:t>
            </a:fld>
            <a:endParaRPr lang="en-US"/>
          </a:p>
        </p:txBody>
      </p:sp>
    </p:spTree>
    <p:extLst>
      <p:ext uri="{BB962C8B-B14F-4D97-AF65-F5344CB8AC3E}">
        <p14:creationId xmlns:p14="http://schemas.microsoft.com/office/powerpoint/2010/main" val="439610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Tx/>
              <a:buChar char="-"/>
            </a:pPr>
            <a:endParaRPr lang="en-US" sz="1200">
              <a:solidFill>
                <a:schemeClr val="bg1"/>
              </a:solidFill>
              <a:ea typeface="Karla" charset="0"/>
              <a:cs typeface="Karla" charset="0"/>
            </a:endParaRPr>
          </a:p>
        </p:txBody>
      </p:sp>
      <p:sp>
        <p:nvSpPr>
          <p:cNvPr id="4" name="Slide Number Placeholder 3"/>
          <p:cNvSpPr>
            <a:spLocks noGrp="1"/>
          </p:cNvSpPr>
          <p:nvPr>
            <p:ph type="sldNum" sz="quarter" idx="5"/>
          </p:nvPr>
        </p:nvSpPr>
        <p:spPr/>
        <p:txBody>
          <a:bodyPr/>
          <a:lstStyle/>
          <a:p>
            <a:fld id="{E74446AE-6BE4-9C4C-9E53-DB629F49D96E}" type="slidenum">
              <a:rPr lang="en-US" smtClean="0"/>
              <a:t>15</a:t>
            </a:fld>
            <a:endParaRPr lang="en-US"/>
          </a:p>
        </p:txBody>
      </p:sp>
    </p:spTree>
    <p:extLst>
      <p:ext uri="{BB962C8B-B14F-4D97-AF65-F5344CB8AC3E}">
        <p14:creationId xmlns:p14="http://schemas.microsoft.com/office/powerpoint/2010/main" val="499751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en-CA"/>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446AE-6BE4-9C4C-9E53-DB629F49D9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5362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en-CA"/>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446AE-6BE4-9C4C-9E53-DB629F49D9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9438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en-CA"/>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446AE-6BE4-9C4C-9E53-DB629F49D9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8934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Arial" panose="020B0604020202020204" pitchFamily="34" charset="0"/>
              <a:buNone/>
            </a:pPr>
            <a:endParaRPr lang="en-US"/>
          </a:p>
          <a:p>
            <a:pPr marL="0" indent="0" rtl="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E74446AE-6BE4-9C4C-9E53-DB629F49D96E}" type="slidenum">
              <a:rPr lang="en-US" smtClean="0"/>
              <a:t>19</a:t>
            </a:fld>
            <a:endParaRPr lang="en-US"/>
          </a:p>
        </p:txBody>
      </p:sp>
    </p:spTree>
    <p:extLst>
      <p:ext uri="{BB962C8B-B14F-4D97-AF65-F5344CB8AC3E}">
        <p14:creationId xmlns:p14="http://schemas.microsoft.com/office/powerpoint/2010/main" val="3729868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446AE-6BE4-9C4C-9E53-DB629F49D9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7521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a:t>Dive into feature and capabilities of the bundles</a:t>
            </a:r>
          </a:p>
          <a:p>
            <a:endParaRPr lang="en-US"/>
          </a:p>
        </p:txBody>
      </p:sp>
      <p:sp>
        <p:nvSpPr>
          <p:cNvPr id="4" name="Slide Number Placeholder 3"/>
          <p:cNvSpPr>
            <a:spLocks noGrp="1"/>
          </p:cNvSpPr>
          <p:nvPr>
            <p:ph type="sldNum" sz="quarter" idx="5"/>
          </p:nvPr>
        </p:nvSpPr>
        <p:spPr/>
        <p:txBody>
          <a:bodyPr/>
          <a:lstStyle/>
          <a:p>
            <a:fld id="{E74446AE-6BE4-9C4C-9E53-DB629F49D96E}" type="slidenum">
              <a:rPr lang="en-US" smtClean="0"/>
              <a:t>22</a:t>
            </a:fld>
            <a:endParaRPr lang="en-US"/>
          </a:p>
        </p:txBody>
      </p:sp>
    </p:spTree>
    <p:extLst>
      <p:ext uri="{BB962C8B-B14F-4D97-AF65-F5344CB8AC3E}">
        <p14:creationId xmlns:p14="http://schemas.microsoft.com/office/powerpoint/2010/main" val="1886933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organizations focus on prevention, or security as a project. Mature organizations understand that it’s a continuous process, that relies not just on technology, but also people and process.</a:t>
            </a:r>
          </a:p>
          <a:p>
            <a:r>
              <a:rPr lang="en-US"/>
              <a:t>Most organizations under invest in the people and process.</a:t>
            </a:r>
          </a:p>
        </p:txBody>
      </p:sp>
      <p:sp>
        <p:nvSpPr>
          <p:cNvPr id="4" name="Slide Number Placeholder 3"/>
          <p:cNvSpPr>
            <a:spLocks noGrp="1"/>
          </p:cNvSpPr>
          <p:nvPr>
            <p:ph type="sldNum" sz="quarter" idx="5"/>
          </p:nvPr>
        </p:nvSpPr>
        <p:spPr/>
        <p:txBody>
          <a:bodyPr/>
          <a:lstStyle/>
          <a:p>
            <a:fld id="{E74446AE-6BE4-9C4C-9E53-DB629F49D96E}" type="slidenum">
              <a:rPr lang="en-US" smtClean="0"/>
              <a:t>23</a:t>
            </a:fld>
            <a:endParaRPr lang="en-US"/>
          </a:p>
        </p:txBody>
      </p:sp>
    </p:spTree>
    <p:extLst>
      <p:ext uri="{BB962C8B-B14F-4D97-AF65-F5344CB8AC3E}">
        <p14:creationId xmlns:p14="http://schemas.microsoft.com/office/powerpoint/2010/main" val="449393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key metric in effectively dealing with attacks is the time it takes to remediate. Effective response and remediation of a threat first requires detecting the threat, then performing the investigation to scope and understand it, and finally taking action to remediate the threat. Of course, while the defenders are executing this playbook, adversaries are not standing still and bigger, faster, stronger always wins.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a fight, the best defense is to not be there. Unfortunately that’s just not practical here. But what is practical, is our fully managed 24/7/365 continuous monitoring, response, and remediation offering called Falcon Complete. Looking at the chart in the slide, the average industry times pale in comparison to the average Falcon Complete times. This type of continuous monitoring, response, and remediation certainly is a game changer, and allows our customers to sleep better at night, and ultimately avoid having to call our IR team.</a:t>
            </a:r>
            <a:endParaRPr lang="en-US">
              <a:effectLst/>
            </a:endParaRPr>
          </a:p>
          <a:p>
            <a:endParaRPr lang="en-US"/>
          </a:p>
        </p:txBody>
      </p:sp>
      <p:sp>
        <p:nvSpPr>
          <p:cNvPr id="4" name="Slide Number Placeholder 3"/>
          <p:cNvSpPr>
            <a:spLocks noGrp="1"/>
          </p:cNvSpPr>
          <p:nvPr>
            <p:ph type="sldNum" sz="quarter" idx="5"/>
          </p:nvPr>
        </p:nvSpPr>
        <p:spPr/>
        <p:txBody>
          <a:bodyPr/>
          <a:lstStyle/>
          <a:p>
            <a:fld id="{E74446AE-6BE4-9C4C-9E53-DB629F49D96E}" type="slidenum">
              <a:rPr lang="en-US" smtClean="0"/>
              <a:t>24</a:t>
            </a:fld>
            <a:endParaRPr lang="en-US"/>
          </a:p>
        </p:txBody>
      </p:sp>
    </p:spTree>
    <p:extLst>
      <p:ext uri="{BB962C8B-B14F-4D97-AF65-F5344CB8AC3E}">
        <p14:creationId xmlns:p14="http://schemas.microsoft.com/office/powerpoint/2010/main" val="2552062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DC0AC3-D095-AF43-AAF5-AD3FBD3655F1}" type="slidenum">
              <a:rPr lang="en-US" smtClean="0"/>
              <a:t>2</a:t>
            </a:fld>
            <a:endParaRPr lang="en-US"/>
          </a:p>
        </p:txBody>
      </p:sp>
    </p:spTree>
    <p:extLst>
      <p:ext uri="{BB962C8B-B14F-4D97-AF65-F5344CB8AC3E}">
        <p14:creationId xmlns:p14="http://schemas.microsoft.com/office/powerpoint/2010/main" val="411690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Arial" panose="020B0604020202020204" pitchFamily="34" charset="0"/>
              <a:buNone/>
            </a:pPr>
            <a:endParaRPr lang="en-US" dirty="0"/>
          </a:p>
          <a:p>
            <a:pPr marL="0" indent="0" rtl="0">
              <a:buFont typeface="Arial" panose="020B0604020202020204" pitchFamily="34" charset="0"/>
              <a:buNone/>
            </a:pPr>
            <a:r>
              <a:rPr lang="en-US" dirty="0"/>
              <a:t>Aligns to </a:t>
            </a:r>
            <a:r>
              <a:rPr lang="en-US" dirty="0" err="1"/>
              <a:t>pg</a:t>
            </a:r>
            <a:r>
              <a:rPr lang="en-US" dirty="0"/>
              <a:t> 5 &amp; 6 of the </a:t>
            </a:r>
            <a:r>
              <a:rPr lang="en-US" dirty="0" err="1"/>
              <a:t>ebook</a:t>
            </a:r>
            <a:endParaRPr lang="en-US" dirty="0"/>
          </a:p>
          <a:p>
            <a:pPr marL="0" indent="0" rtl="0">
              <a:buFont typeface="Arial" panose="020B0604020202020204" pitchFamily="34" charset="0"/>
              <a:buNone/>
            </a:pPr>
            <a:endParaRPr lang="en-US" dirty="0"/>
          </a:p>
          <a:p>
            <a:pPr marL="171450" indent="-171450" rtl="0">
              <a:buFontTx/>
              <a:buChar char="-"/>
            </a:pPr>
            <a:r>
              <a:rPr lang="en-US" dirty="0"/>
              <a:t>Myth #1 supplement discussion thoughts: </a:t>
            </a:r>
          </a:p>
          <a:p>
            <a:pPr marL="628650" lvl="1" indent="-171450" rtl="0">
              <a:buFontTx/>
              <a:buChar char="-"/>
            </a:pPr>
            <a:r>
              <a:rPr lang="en-US" dirty="0"/>
              <a:t>Provide numbers around how many ERS engagements are less than &lt; 1000 endpoints. </a:t>
            </a:r>
          </a:p>
          <a:p>
            <a:pPr marL="628650" lvl="1" indent="-171450" rtl="0">
              <a:buFontTx/>
              <a:buChar char="-"/>
            </a:pPr>
            <a:r>
              <a:rPr lang="en-US" dirty="0"/>
              <a:t>Share actual data from the eBook or other sources regarding SMB impact from cyber crime</a:t>
            </a:r>
          </a:p>
          <a:p>
            <a:pPr marL="628650" lvl="1" indent="-171450" rtl="0">
              <a:buFontTx/>
              <a:buChar char="-"/>
            </a:pPr>
            <a:endParaRPr lang="en-US" dirty="0"/>
          </a:p>
          <a:p>
            <a:pPr marL="171450" lvl="0" indent="-171450" rtl="0">
              <a:buFontTx/>
              <a:buChar char="-"/>
            </a:pPr>
            <a:r>
              <a:rPr lang="en-US" dirty="0"/>
              <a:t>Myth #2 supp:</a:t>
            </a:r>
          </a:p>
          <a:p>
            <a:pPr marL="628650" lvl="1" indent="-171450" rtl="0">
              <a:buFontTx/>
              <a:buChar char="-"/>
            </a:pPr>
            <a:r>
              <a:rPr lang="en-US" dirty="0"/>
              <a:t>Dialogue around how small business has trouble managing, maintaining, and optimizing these products (i.e. vulnerabilities and ERS anecdote)</a:t>
            </a:r>
          </a:p>
          <a:p>
            <a:pPr marL="628650" lvl="1" indent="-171450" rtl="0">
              <a:buFontTx/>
              <a:buChar char="-"/>
            </a:pPr>
            <a:r>
              <a:rPr lang="en-US" dirty="0"/>
              <a:t>Dialogue around how the lack of a security experts often leads to the incorrect identification and eradication of these threats even when the product works as advertised (ERS anecdote)</a:t>
            </a:r>
          </a:p>
          <a:p>
            <a:pPr marL="171450" lvl="0" indent="-171450" rtl="0">
              <a:buFontTx/>
              <a:buChar char="-"/>
            </a:pPr>
            <a:endParaRPr lang="en-US" dirty="0"/>
          </a:p>
          <a:p>
            <a:pPr marL="171450" lvl="0" indent="-171450" rtl="0">
              <a:buFontTx/>
              <a:buChar char="-"/>
            </a:pPr>
            <a:r>
              <a:rPr lang="en-US" dirty="0"/>
              <a:t>Myth #3 supp:</a:t>
            </a:r>
          </a:p>
          <a:p>
            <a:pPr marL="628650" lvl="1" indent="-171450" rtl="0">
              <a:buFontTx/>
              <a:buChar char="-"/>
            </a:pPr>
            <a:r>
              <a:rPr lang="en-US" dirty="0"/>
              <a:t>Dialogue around general tactics that the TA takes with respect to data and backup deletion, </a:t>
            </a:r>
            <a:r>
              <a:rPr lang="en-US" dirty="0" err="1"/>
              <a:t>exifil</a:t>
            </a:r>
            <a:r>
              <a:rPr lang="en-US" dirty="0"/>
              <a:t> and extortion, </a:t>
            </a:r>
            <a:r>
              <a:rPr lang="en-US" dirty="0" err="1"/>
              <a:t>etc</a:t>
            </a:r>
            <a:endParaRPr lang="en-US" dirty="0"/>
          </a:p>
          <a:p>
            <a:pPr marL="628650" lvl="1" indent="-171450" rtl="0">
              <a:buFontTx/>
              <a:buChar char="-"/>
            </a:pPr>
            <a:r>
              <a:rPr lang="en-US" dirty="0"/>
              <a:t>Dialogue about while the recovery of data might be straightforward (</a:t>
            </a:r>
            <a:r>
              <a:rPr lang="en-US" i="1" dirty="0"/>
              <a:t>might</a:t>
            </a:r>
            <a:r>
              <a:rPr lang="en-US" i="0" dirty="0"/>
              <a:t>) that data exposure and extortion lead additional legal, insurance, and regulatory costs, much less the unknown quantitative costs of brand and customer impact due to the incident</a:t>
            </a:r>
          </a:p>
          <a:p>
            <a:pPr marL="628650" lvl="1" indent="-171450" rtl="0">
              <a:buFontTx/>
              <a:buChar char="-"/>
            </a:pPr>
            <a:r>
              <a:rPr lang="en-US" i="0" dirty="0"/>
              <a:t>Most large customer can absorb these impacts. Tell some ERS </a:t>
            </a:r>
            <a:endParaRPr lang="en-US" dirty="0"/>
          </a:p>
          <a:p>
            <a:pPr marL="628650" lvl="1" indent="-171450" rtl="0">
              <a:buFontTx/>
              <a:buChar char="-"/>
            </a:pPr>
            <a:endParaRPr lang="en-US" dirty="0"/>
          </a:p>
          <a:p>
            <a:pPr marL="0" indent="0" rtl="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74446AE-6BE4-9C4C-9E53-DB629F49D96E}" type="slidenum">
              <a:rPr lang="en-US" smtClean="0"/>
              <a:t>25</a:t>
            </a:fld>
            <a:endParaRPr lang="en-US"/>
          </a:p>
        </p:txBody>
      </p:sp>
    </p:spTree>
    <p:extLst>
      <p:ext uri="{BB962C8B-B14F-4D97-AF65-F5344CB8AC3E}">
        <p14:creationId xmlns:p14="http://schemas.microsoft.com/office/powerpoint/2010/main" val="317525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https://</a:t>
            </a:r>
            <a:r>
              <a:rPr lang="en-US" err="1"/>
              <a:t>www.crowdstrike.com</a:t>
            </a:r>
            <a:r>
              <a:rPr lang="en-US"/>
              <a:t>/resources/white-papers/ransomware-realities-for-small-and-medium-sized-businesses/</a:t>
            </a:r>
          </a:p>
          <a:p>
            <a:r>
              <a:rPr lang="en-US"/>
              <a:t>https://</a:t>
            </a:r>
            <a:r>
              <a:rPr lang="en-US" err="1"/>
              <a:t>www.crowdstrike.com</a:t>
            </a:r>
            <a:r>
              <a:rPr lang="en-US"/>
              <a:t>/resources/white-papers/the-secret-to-cybersecurity-for-small-businesses/</a:t>
            </a:r>
          </a:p>
          <a:p>
            <a:r>
              <a:rPr lang="en-US"/>
              <a:t>https://</a:t>
            </a:r>
            <a:r>
              <a:rPr lang="en-US" err="1"/>
              <a:t>www.crowdstrike.com</a:t>
            </a:r>
            <a:r>
              <a:rPr lang="en-US"/>
              <a:t>/resources/white-papers/falcon-complete-managed-detection-and-response/</a:t>
            </a:r>
          </a:p>
          <a:p>
            <a:r>
              <a:rPr lang="en-US"/>
              <a:t>https://</a:t>
            </a:r>
            <a:r>
              <a:rPr lang="en-US" err="1"/>
              <a:t>www.crowdstrike.com</a:t>
            </a:r>
            <a:r>
              <a:rPr lang="en-US"/>
              <a:t>/resources/white-papers/intelligence-led-rapid-recovery/</a:t>
            </a:r>
          </a:p>
        </p:txBody>
      </p:sp>
      <p:sp>
        <p:nvSpPr>
          <p:cNvPr id="4" name="Slide Number Placeholder 3"/>
          <p:cNvSpPr>
            <a:spLocks noGrp="1"/>
          </p:cNvSpPr>
          <p:nvPr>
            <p:ph type="sldNum" sz="quarter" idx="5"/>
          </p:nvPr>
        </p:nvSpPr>
        <p:spPr/>
        <p:txBody>
          <a:bodyPr/>
          <a:lstStyle/>
          <a:p>
            <a:fld id="{E74446AE-6BE4-9C4C-9E53-DB629F49D96E}" type="slidenum">
              <a:rPr lang="en-US" smtClean="0"/>
              <a:t>26</a:t>
            </a:fld>
            <a:endParaRPr lang="en-US"/>
          </a:p>
        </p:txBody>
      </p:sp>
    </p:spTree>
    <p:extLst>
      <p:ext uri="{BB962C8B-B14F-4D97-AF65-F5344CB8AC3E}">
        <p14:creationId xmlns:p14="http://schemas.microsoft.com/office/powerpoint/2010/main" val="1080065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a:t>
            </a:r>
          </a:p>
        </p:txBody>
      </p:sp>
      <p:sp>
        <p:nvSpPr>
          <p:cNvPr id="4" name="Slide Number Placeholder 3"/>
          <p:cNvSpPr>
            <a:spLocks noGrp="1"/>
          </p:cNvSpPr>
          <p:nvPr>
            <p:ph type="sldNum" sz="quarter" idx="5"/>
          </p:nvPr>
        </p:nvSpPr>
        <p:spPr/>
        <p:txBody>
          <a:bodyPr/>
          <a:lstStyle/>
          <a:p>
            <a:fld id="{E74446AE-6BE4-9C4C-9E53-DB629F49D96E}" type="slidenum">
              <a:rPr lang="en-US" smtClean="0"/>
              <a:t>27</a:t>
            </a:fld>
            <a:endParaRPr lang="en-US"/>
          </a:p>
        </p:txBody>
      </p:sp>
    </p:spTree>
    <p:extLst>
      <p:ext uri="{BB962C8B-B14F-4D97-AF65-F5344CB8AC3E}">
        <p14:creationId xmlns:p14="http://schemas.microsoft.com/office/powerpoint/2010/main" val="3216245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DC0AC3-D095-AF43-AAF5-AD3FBD3655F1}" type="slidenum">
              <a:rPr lang="en-US" smtClean="0"/>
              <a:t>3</a:t>
            </a:fld>
            <a:endParaRPr lang="en-US"/>
          </a:p>
        </p:txBody>
      </p:sp>
    </p:spTree>
    <p:extLst>
      <p:ext uri="{BB962C8B-B14F-4D97-AF65-F5344CB8AC3E}">
        <p14:creationId xmlns:p14="http://schemas.microsoft.com/office/powerpoint/2010/main" val="62156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DC0AC3-D095-AF43-AAF5-AD3FBD3655F1}" type="slidenum">
              <a:rPr lang="en-US" smtClean="0"/>
              <a:t>4</a:t>
            </a:fld>
            <a:endParaRPr lang="en-US"/>
          </a:p>
        </p:txBody>
      </p:sp>
    </p:spTree>
    <p:extLst>
      <p:ext uri="{BB962C8B-B14F-4D97-AF65-F5344CB8AC3E}">
        <p14:creationId xmlns:p14="http://schemas.microsoft.com/office/powerpoint/2010/main" val="1590552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EDC0AC3-D095-AF43-AAF5-AD3FBD3655F1}" type="slidenum">
              <a:rPr lang="en-US" smtClean="0"/>
              <a:t>5</a:t>
            </a:fld>
            <a:endParaRPr lang="en-US"/>
          </a:p>
        </p:txBody>
      </p:sp>
    </p:spTree>
    <p:extLst>
      <p:ext uri="{BB962C8B-B14F-4D97-AF65-F5344CB8AC3E}">
        <p14:creationId xmlns:p14="http://schemas.microsoft.com/office/powerpoint/2010/main" val="1342447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4446AE-6BE4-9C4C-9E53-DB629F49D96E}" type="slidenum">
              <a:rPr lang="en-US" smtClean="0"/>
              <a:t>8</a:t>
            </a:fld>
            <a:endParaRPr lang="en-US" dirty="0"/>
          </a:p>
        </p:txBody>
      </p:sp>
    </p:spTree>
    <p:extLst>
      <p:ext uri="{BB962C8B-B14F-4D97-AF65-F5344CB8AC3E}">
        <p14:creationId xmlns:p14="http://schemas.microsoft.com/office/powerpoint/2010/main" val="4049282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global threat landscape is surrounded by sophisticated groups of adversaries using advanced techniques to launch targeted attacks on businesses just like yours.</a:t>
            </a:r>
          </a:p>
          <a:p>
            <a:endParaRPr lang="en-US" dirty="0"/>
          </a:p>
          <a:p>
            <a:r>
              <a:rPr lang="en-US" dirty="0"/>
              <a:t>We have attributed attacks to more 150 adversary groups across the globe, with the CrowdStrike Falcon platform analyzing more than 700 billion security events every single day. Yes, 700 billion with a B…every single day.</a:t>
            </a:r>
          </a:p>
          <a:p>
            <a:endParaRPr lang="en-US" dirty="0"/>
          </a:p>
          <a:p>
            <a:r>
              <a:rPr lang="en-US" dirty="0"/>
              <a:t>Our platform uses advanced machine learning and threat intel to analyze these events making 140 million IOA decisions every second to quickly identify and stop breaches before they disrupt your organization.</a:t>
            </a:r>
          </a:p>
          <a:p>
            <a:endParaRPr lang="en-US" dirty="0"/>
          </a:p>
          <a:p>
            <a:r>
              <a:rPr lang="en-US" dirty="0"/>
              <a:t>We stop more than 75,000 breaches a year for our clients who place their trust in CrowdStrike to protect their business.</a:t>
            </a:r>
          </a:p>
        </p:txBody>
      </p:sp>
      <p:sp>
        <p:nvSpPr>
          <p:cNvPr id="4" name="Slide Number Placeholder 3"/>
          <p:cNvSpPr>
            <a:spLocks noGrp="1"/>
          </p:cNvSpPr>
          <p:nvPr>
            <p:ph type="sldNum" sz="quarter" idx="5"/>
          </p:nvPr>
        </p:nvSpPr>
        <p:spPr/>
        <p:txBody>
          <a:bodyPr/>
          <a:lstStyle/>
          <a:p>
            <a:fld id="{E74446AE-6BE4-9C4C-9E53-DB629F49D96E}" type="slidenum">
              <a:rPr lang="en-US" smtClean="0"/>
              <a:t>10</a:t>
            </a:fld>
            <a:endParaRPr lang="en-US" dirty="0"/>
          </a:p>
        </p:txBody>
      </p:sp>
    </p:spTree>
    <p:extLst>
      <p:ext uri="{BB962C8B-B14F-4D97-AF65-F5344CB8AC3E}">
        <p14:creationId xmlns:p14="http://schemas.microsoft.com/office/powerpoint/2010/main" val="410117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Arial" panose="020B0604020202020204" pitchFamily="34" charset="0"/>
              <a:buNone/>
            </a:pPr>
            <a:r>
              <a:rPr lang="en-US"/>
              <a:t>From the last slide – SMB doesn’t face a Bear, Panda, or Kitten problem – they face a Spider problem. This slide introduces them to Spiders as the threat and aligns to Pg. 3 &amp; 4 of the </a:t>
            </a:r>
            <a:r>
              <a:rPr lang="en-US" err="1"/>
              <a:t>ebook</a:t>
            </a:r>
            <a:r>
              <a:rPr lang="en-US"/>
              <a:t>. </a:t>
            </a:r>
          </a:p>
          <a:p>
            <a:pPr marL="0" indent="0" rtl="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E74446AE-6BE4-9C4C-9E53-DB629F49D96E}" type="slidenum">
              <a:rPr lang="en-US" smtClean="0"/>
              <a:t>11</a:t>
            </a:fld>
            <a:endParaRPr lang="en-US"/>
          </a:p>
        </p:txBody>
      </p:sp>
    </p:spTree>
    <p:extLst>
      <p:ext uri="{BB962C8B-B14F-4D97-AF65-F5344CB8AC3E}">
        <p14:creationId xmlns:p14="http://schemas.microsoft.com/office/powerpoint/2010/main" val="4227765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Arial" panose="020B0604020202020204" pitchFamily="34" charset="0"/>
              <a:buNone/>
            </a:pPr>
            <a:endParaRPr lang="en-US"/>
          </a:p>
          <a:p>
            <a:pPr marL="0" indent="0" rtl="0">
              <a:buFont typeface="Arial" panose="020B0604020202020204" pitchFamily="34" charset="0"/>
              <a:buNone/>
            </a:pPr>
            <a:r>
              <a:rPr lang="en-US"/>
              <a:t>Aligns to </a:t>
            </a:r>
            <a:r>
              <a:rPr lang="en-US" err="1"/>
              <a:t>pg</a:t>
            </a:r>
            <a:r>
              <a:rPr lang="en-US"/>
              <a:t> 5 &amp; 6 of the </a:t>
            </a:r>
            <a:r>
              <a:rPr lang="en-US" err="1"/>
              <a:t>ebook</a:t>
            </a:r>
            <a:endParaRPr lang="en-US"/>
          </a:p>
          <a:p>
            <a:pPr marL="0" indent="0" rtl="0">
              <a:buFont typeface="Arial" panose="020B0604020202020204" pitchFamily="34" charset="0"/>
              <a:buNone/>
            </a:pPr>
            <a:endParaRPr lang="en-US"/>
          </a:p>
          <a:p>
            <a:pPr marL="171450" indent="-171450" rtl="0">
              <a:buFontTx/>
              <a:buChar char="-"/>
            </a:pPr>
            <a:r>
              <a:rPr lang="en-US"/>
              <a:t>Myth #1 supplement discussion thoughts: </a:t>
            </a:r>
          </a:p>
          <a:p>
            <a:pPr marL="628650" lvl="1" indent="-171450" rtl="0">
              <a:buFontTx/>
              <a:buChar char="-"/>
            </a:pPr>
            <a:r>
              <a:rPr lang="en-US"/>
              <a:t>Provide numbers around how many ERS engagements are less than &lt; 1000 endpoints. </a:t>
            </a:r>
          </a:p>
          <a:p>
            <a:pPr marL="628650" lvl="1" indent="-171450" rtl="0">
              <a:buFontTx/>
              <a:buChar char="-"/>
            </a:pPr>
            <a:r>
              <a:rPr lang="en-US"/>
              <a:t>Share actual data from the eBook or other sources regarding SMB impact from cyber crime</a:t>
            </a:r>
          </a:p>
          <a:p>
            <a:pPr marL="628650" lvl="1" indent="-171450" rtl="0">
              <a:buFontTx/>
              <a:buChar char="-"/>
            </a:pPr>
            <a:endParaRPr lang="en-US"/>
          </a:p>
          <a:p>
            <a:pPr marL="171450" lvl="0" indent="-171450" rtl="0">
              <a:buFontTx/>
              <a:buChar char="-"/>
            </a:pPr>
            <a:r>
              <a:rPr lang="en-US"/>
              <a:t>Myth #2 supp:</a:t>
            </a:r>
          </a:p>
          <a:p>
            <a:pPr marL="628650" lvl="1" indent="-171450" rtl="0">
              <a:buFontTx/>
              <a:buChar char="-"/>
            </a:pPr>
            <a:r>
              <a:rPr lang="en-US"/>
              <a:t>Dialogue around how small business has trouble managing, maintaining, and optimizing these products (i.e. vulnerabilities and ERS anecdote)</a:t>
            </a:r>
          </a:p>
          <a:p>
            <a:pPr marL="628650" lvl="1" indent="-171450" rtl="0">
              <a:buFontTx/>
              <a:buChar char="-"/>
            </a:pPr>
            <a:r>
              <a:rPr lang="en-US"/>
              <a:t>Dialogue around how the lack of a security experts often leads to the incorrect identification and eradication of these threats even when the product works as advertised (ERS anecdote)</a:t>
            </a:r>
          </a:p>
          <a:p>
            <a:pPr marL="171450" lvl="0" indent="-171450" rtl="0">
              <a:buFontTx/>
              <a:buChar char="-"/>
            </a:pPr>
            <a:endParaRPr lang="en-US"/>
          </a:p>
          <a:p>
            <a:pPr marL="171450" lvl="0" indent="-171450" rtl="0">
              <a:buFontTx/>
              <a:buChar char="-"/>
            </a:pPr>
            <a:r>
              <a:rPr lang="en-US"/>
              <a:t>Myth #3 supp:</a:t>
            </a:r>
          </a:p>
          <a:p>
            <a:pPr marL="628650" lvl="1" indent="-171450" rtl="0">
              <a:buFontTx/>
              <a:buChar char="-"/>
            </a:pPr>
            <a:r>
              <a:rPr lang="en-US"/>
              <a:t>Dialogue around general tactics that the TA takes with respect to data and backup deletion, </a:t>
            </a:r>
            <a:r>
              <a:rPr lang="en-US" err="1"/>
              <a:t>exifil</a:t>
            </a:r>
            <a:r>
              <a:rPr lang="en-US"/>
              <a:t> and extortion, </a:t>
            </a:r>
            <a:r>
              <a:rPr lang="en-US" err="1"/>
              <a:t>etc</a:t>
            </a:r>
            <a:endParaRPr lang="en-US"/>
          </a:p>
          <a:p>
            <a:pPr marL="628650" lvl="1" indent="-171450" rtl="0">
              <a:buFontTx/>
              <a:buChar char="-"/>
            </a:pPr>
            <a:r>
              <a:rPr lang="en-US"/>
              <a:t>Dialogue about while the recovery of data might be straightforward (</a:t>
            </a:r>
            <a:r>
              <a:rPr lang="en-US" i="1"/>
              <a:t>might</a:t>
            </a:r>
            <a:r>
              <a:rPr lang="en-US" i="0"/>
              <a:t>) that data exposure and extortion lead additional legal, insurance, and regulatory costs, much less the unknown quantitative costs of brand and customer impact due to the incident</a:t>
            </a:r>
          </a:p>
          <a:p>
            <a:pPr marL="628650" lvl="1" indent="-171450" rtl="0">
              <a:buFontTx/>
              <a:buChar char="-"/>
            </a:pPr>
            <a:r>
              <a:rPr lang="en-US" i="0"/>
              <a:t>Most large customer can absorb these impacts. Tell some ERS </a:t>
            </a:r>
            <a:endParaRPr lang="en-US"/>
          </a:p>
          <a:p>
            <a:pPr marL="628650" lvl="1" indent="-171450" rtl="0">
              <a:buFontTx/>
              <a:buChar char="-"/>
            </a:pPr>
            <a:endParaRPr lang="en-US"/>
          </a:p>
          <a:p>
            <a:pPr marL="0" indent="0" rtl="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E74446AE-6BE4-9C4C-9E53-DB629F49D96E}" type="slidenum">
              <a:rPr lang="en-US" smtClean="0"/>
              <a:t>12</a:t>
            </a:fld>
            <a:endParaRPr lang="en-US"/>
          </a:p>
        </p:txBody>
      </p:sp>
    </p:spTree>
    <p:extLst>
      <p:ext uri="{BB962C8B-B14F-4D97-AF65-F5344CB8AC3E}">
        <p14:creationId xmlns:p14="http://schemas.microsoft.com/office/powerpoint/2010/main" val="3443513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Black">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190C70-8FEA-D54A-B7D9-8E37558B4D23}"/>
              </a:ext>
            </a:extLst>
          </p:cNvPr>
          <p:cNvPicPr>
            <a:picLocks noChangeAspect="1"/>
          </p:cNvPicPr>
          <p:nvPr userDrawn="1"/>
        </p:nvPicPr>
        <p:blipFill rotWithShape="1">
          <a:blip r:embed="rId2"/>
          <a:srcRect l="8770" t="24511" r="20112" b="29207"/>
          <a:stretch/>
        </p:blipFill>
        <p:spPr>
          <a:xfrm>
            <a:off x="-1" y="0"/>
            <a:ext cx="9144002" cy="5143500"/>
          </a:xfrm>
          <a:prstGeom prst="rect">
            <a:avLst/>
          </a:prstGeom>
        </p:spPr>
      </p:pic>
      <p:sp>
        <p:nvSpPr>
          <p:cNvPr id="18" name="Text Placeholder 12"/>
          <p:cNvSpPr>
            <a:spLocks noGrp="1"/>
          </p:cNvSpPr>
          <p:nvPr>
            <p:ph type="body" sz="quarter" idx="11" hasCustomPrompt="1"/>
          </p:nvPr>
        </p:nvSpPr>
        <p:spPr>
          <a:xfrm>
            <a:off x="478427" y="4114056"/>
            <a:ext cx="5362259" cy="411290"/>
          </a:xfrm>
          <a:prstGeom prst="rect">
            <a:avLst/>
          </a:prstGeom>
        </p:spPr>
        <p:txBody>
          <a:bodyPr lIns="108000" anchor="t">
            <a:noAutofit/>
          </a:bodyPr>
          <a:lstStyle>
            <a:lvl1pPr marL="0" indent="0" algn="l">
              <a:lnSpc>
                <a:spcPct val="90000"/>
              </a:lnSpc>
              <a:spcBef>
                <a:spcPts val="0"/>
              </a:spcBef>
              <a:buNone/>
              <a:defRPr sz="1400" b="0" i="0" cap="all" baseline="0">
                <a:solidFill>
                  <a:schemeClr val="bg1"/>
                </a:solidFill>
                <a:latin typeface="Karla" charset="0"/>
                <a:ea typeface="Karla" charset="0"/>
                <a:cs typeface="Karla" charset="0"/>
              </a:defRPr>
            </a:lvl1pPr>
            <a:lvl2pPr marL="457200" indent="0">
              <a:lnSpc>
                <a:spcPct val="90000"/>
              </a:lnSpc>
              <a:buNone/>
              <a:defRPr sz="2400" b="1" i="0" cap="all" baseline="0">
                <a:solidFill>
                  <a:schemeClr val="bg1"/>
                </a:solidFill>
                <a:latin typeface="ITC Avant Garde Pro Bk" charset="0"/>
                <a:ea typeface="ITC Avant Garde Pro Bk" charset="0"/>
                <a:cs typeface="ITC Avant Garde Pro Bk" charset="0"/>
              </a:defRPr>
            </a:lvl2pPr>
            <a:lvl3pPr marL="914400" indent="0">
              <a:lnSpc>
                <a:spcPct val="90000"/>
              </a:lnSpc>
              <a:buNone/>
              <a:defRPr sz="2400" b="1" i="0" cap="all" baseline="0">
                <a:solidFill>
                  <a:schemeClr val="bg1"/>
                </a:solidFill>
                <a:latin typeface="ITC Avant Garde Pro Bk" charset="0"/>
                <a:ea typeface="ITC Avant Garde Pro Bk" charset="0"/>
                <a:cs typeface="ITC Avant Garde Pro Bk" charset="0"/>
              </a:defRPr>
            </a:lvl3pPr>
            <a:lvl4pPr marL="1371600" indent="0">
              <a:lnSpc>
                <a:spcPct val="90000"/>
              </a:lnSpc>
              <a:buNone/>
              <a:defRPr sz="2400" b="1" i="0" cap="all" baseline="0">
                <a:solidFill>
                  <a:schemeClr val="bg1"/>
                </a:solidFill>
                <a:latin typeface="ITC Avant Garde Pro Bk" charset="0"/>
                <a:ea typeface="ITC Avant Garde Pro Bk" charset="0"/>
                <a:cs typeface="ITC Avant Garde Pro Bk" charset="0"/>
              </a:defRPr>
            </a:lvl4pPr>
            <a:lvl5pPr marL="1828800" indent="0">
              <a:lnSpc>
                <a:spcPct val="90000"/>
              </a:lnSpc>
              <a:buNone/>
              <a:defRPr sz="2400" b="1" i="0" cap="all" baseline="0">
                <a:solidFill>
                  <a:schemeClr val="bg1"/>
                </a:solidFill>
                <a:latin typeface="ITC Avant Garde Pro Bk" charset="0"/>
                <a:ea typeface="ITC Avant Garde Pro Bk" charset="0"/>
                <a:cs typeface="ITC Avant Garde Pro Bk" charset="0"/>
              </a:defRPr>
            </a:lvl5pPr>
          </a:lstStyle>
          <a:p>
            <a:pPr lvl="0"/>
            <a:r>
              <a:rPr lang="en-CA" dirty="0"/>
              <a:t>PRESENTATION SUBTITLE</a:t>
            </a:r>
            <a:endParaRPr lang="en-US" dirty="0"/>
          </a:p>
        </p:txBody>
      </p:sp>
      <p:sp>
        <p:nvSpPr>
          <p:cNvPr id="4" name="Title 3">
            <a:extLst>
              <a:ext uri="{FF2B5EF4-FFF2-40B4-BE49-F238E27FC236}">
                <a16:creationId xmlns:a16="http://schemas.microsoft.com/office/drawing/2014/main" id="{2FE0C366-FEA7-5740-8D70-F7D3E9A95621}"/>
              </a:ext>
            </a:extLst>
          </p:cNvPr>
          <p:cNvSpPr>
            <a:spLocks noGrp="1"/>
          </p:cNvSpPr>
          <p:nvPr>
            <p:ph type="title" hasCustomPrompt="1"/>
          </p:nvPr>
        </p:nvSpPr>
        <p:spPr>
          <a:xfrm>
            <a:off x="474959" y="1935355"/>
            <a:ext cx="5357082" cy="1887452"/>
          </a:xfrm>
        </p:spPr>
        <p:txBody>
          <a:bodyPr anchor="b">
            <a:normAutofit/>
          </a:bodyPr>
          <a:lstStyle>
            <a:lvl1pPr algn="l">
              <a:lnSpc>
                <a:spcPct val="90000"/>
              </a:lnSpc>
              <a:defRPr sz="3200" b="1" i="0">
                <a:latin typeface="ITC Avant Garde Pro Md" panose="02000503030000020004" pitchFamily="2" charset="77"/>
              </a:defRPr>
            </a:lvl1pPr>
          </a:lstStyle>
          <a:p>
            <a:r>
              <a:rPr lang="en-US" dirty="0"/>
              <a:t>Presentation </a:t>
            </a:r>
            <a:br>
              <a:rPr lang="en-US" dirty="0"/>
            </a:br>
            <a:r>
              <a:rPr lang="en-US" dirty="0"/>
              <a:t>title</a:t>
            </a:r>
          </a:p>
        </p:txBody>
      </p:sp>
      <p:cxnSp>
        <p:nvCxnSpPr>
          <p:cNvPr id="33" name="Straight Connector 32">
            <a:extLst>
              <a:ext uri="{FF2B5EF4-FFF2-40B4-BE49-F238E27FC236}">
                <a16:creationId xmlns:a16="http://schemas.microsoft.com/office/drawing/2014/main" id="{F6181447-35F7-354F-99BB-EF973950AC06}"/>
              </a:ext>
            </a:extLst>
          </p:cNvPr>
          <p:cNvCxnSpPr>
            <a:cxnSpLocks/>
          </p:cNvCxnSpPr>
          <p:nvPr userDrawn="1"/>
        </p:nvCxnSpPr>
        <p:spPr>
          <a:xfrm>
            <a:off x="590294" y="3939193"/>
            <a:ext cx="52087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8C8062AA-5D97-E448-8046-AD31F3635A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35315" y="320814"/>
            <a:ext cx="1859041" cy="825561"/>
          </a:xfrm>
          <a:prstGeom prst="rect">
            <a:avLst/>
          </a:prstGeom>
        </p:spPr>
      </p:pic>
    </p:spTree>
    <p:extLst>
      <p:ext uri="{BB962C8B-B14F-4D97-AF65-F5344CB8AC3E}">
        <p14:creationId xmlns:p14="http://schemas.microsoft.com/office/powerpoint/2010/main" val="11425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hoto With Tex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A24BB48-340A-E44E-84C1-8AB04BB16C14}"/>
              </a:ext>
            </a:extLst>
          </p:cNvPr>
          <p:cNvSpPr>
            <a:spLocks noGrp="1"/>
          </p:cNvSpPr>
          <p:nvPr>
            <p:ph type="pic" sz="quarter" idx="12" hasCustomPrompt="1"/>
          </p:nvPr>
        </p:nvSpPr>
        <p:spPr>
          <a:xfrm>
            <a:off x="0" y="0"/>
            <a:ext cx="9144000" cy="5143500"/>
          </a:xfrm>
          <a:custGeom>
            <a:avLst/>
            <a:gdLst>
              <a:gd name="connsiteX0" fmla="*/ 290556 w 9144000"/>
              <a:gd name="connsiteY0" fmla="*/ 165548 h 5143500"/>
              <a:gd name="connsiteX1" fmla="*/ 290556 w 9144000"/>
              <a:gd name="connsiteY1" fmla="*/ 435837 h 5143500"/>
              <a:gd name="connsiteX2" fmla="*/ 1386998 w 9144000"/>
              <a:gd name="connsiteY2" fmla="*/ 435837 h 5143500"/>
              <a:gd name="connsiteX3" fmla="*/ 1386998 w 9144000"/>
              <a:gd name="connsiteY3" fmla="*/ 165548 h 5143500"/>
              <a:gd name="connsiteX4" fmla="*/ 0 w 9144000"/>
              <a:gd name="connsiteY4" fmla="*/ 0 h 5143500"/>
              <a:gd name="connsiteX5" fmla="*/ 9144000 w 9144000"/>
              <a:gd name="connsiteY5" fmla="*/ 0 h 5143500"/>
              <a:gd name="connsiteX6" fmla="*/ 9144000 w 9144000"/>
              <a:gd name="connsiteY6" fmla="*/ 5143500 h 5143500"/>
              <a:gd name="connsiteX7" fmla="*/ 9136534 w 9144000"/>
              <a:gd name="connsiteY7" fmla="*/ 5143500 h 5143500"/>
              <a:gd name="connsiteX8" fmla="*/ 9136534 w 9144000"/>
              <a:gd name="connsiteY8" fmla="*/ 3433989 h 5143500"/>
              <a:gd name="connsiteX9" fmla="*/ 7004453 w 9144000"/>
              <a:gd name="connsiteY9" fmla="*/ 3865128 h 5143500"/>
              <a:gd name="connsiteX10" fmla="*/ 1 w 9144000"/>
              <a:gd name="connsiteY10" fmla="*/ 3290505 h 5143500"/>
              <a:gd name="connsiteX11" fmla="*/ 1 w 9144000"/>
              <a:gd name="connsiteY11" fmla="*/ 5143500 h 5143500"/>
              <a:gd name="connsiteX12" fmla="*/ 0 w 9144000"/>
              <a:gd name="connsiteY12" fmla="*/ 5143500 h 5143500"/>
              <a:gd name="connsiteX13" fmla="*/ 0 w 9144000"/>
              <a:gd name="connsiteY13" fmla="*/ 795130 h 5143500"/>
              <a:gd name="connsiteX14" fmla="*/ 0 w 9144000"/>
              <a:gd name="connsiteY14" fmla="*/ 435837 h 5143500"/>
              <a:gd name="connsiteX15" fmla="*/ 262851 w 9144000"/>
              <a:gd name="connsiteY15" fmla="*/ 435837 h 5143500"/>
              <a:gd name="connsiteX16" fmla="*/ 262851 w 9144000"/>
              <a:gd name="connsiteY16" fmla="*/ 165548 h 5143500"/>
              <a:gd name="connsiteX17" fmla="*/ 0 w 9144000"/>
              <a:gd name="connsiteY17" fmla="*/ 165548 h 5143500"/>
              <a:gd name="connsiteX18" fmla="*/ 0 w 9144000"/>
              <a:gd name="connsiteY18" fmla="*/ 661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0" h="5143500">
                <a:moveTo>
                  <a:pt x="290556" y="165548"/>
                </a:moveTo>
                <a:lnTo>
                  <a:pt x="290556" y="435837"/>
                </a:lnTo>
                <a:lnTo>
                  <a:pt x="1386998" y="435837"/>
                </a:lnTo>
                <a:lnTo>
                  <a:pt x="1386998" y="165548"/>
                </a:lnTo>
                <a:close/>
                <a:moveTo>
                  <a:pt x="0" y="0"/>
                </a:moveTo>
                <a:lnTo>
                  <a:pt x="9144000" y="0"/>
                </a:lnTo>
                <a:lnTo>
                  <a:pt x="9144000" y="5143500"/>
                </a:lnTo>
                <a:lnTo>
                  <a:pt x="9136534" y="5143500"/>
                </a:lnTo>
                <a:lnTo>
                  <a:pt x="9136534" y="3433989"/>
                </a:lnTo>
                <a:lnTo>
                  <a:pt x="7004453" y="3865128"/>
                </a:lnTo>
                <a:lnTo>
                  <a:pt x="1" y="3290505"/>
                </a:lnTo>
                <a:lnTo>
                  <a:pt x="1" y="5143500"/>
                </a:lnTo>
                <a:lnTo>
                  <a:pt x="0" y="5143500"/>
                </a:lnTo>
                <a:lnTo>
                  <a:pt x="0" y="795130"/>
                </a:lnTo>
                <a:lnTo>
                  <a:pt x="0" y="435837"/>
                </a:lnTo>
                <a:lnTo>
                  <a:pt x="262851" y="435837"/>
                </a:lnTo>
                <a:lnTo>
                  <a:pt x="262851" y="165548"/>
                </a:lnTo>
                <a:lnTo>
                  <a:pt x="0" y="165548"/>
                </a:lnTo>
                <a:lnTo>
                  <a:pt x="0" y="66156"/>
                </a:lnTo>
                <a:close/>
              </a:path>
            </a:pathLst>
          </a:custGeom>
        </p:spPr>
        <p:txBody>
          <a:bodyPr wrap="square" anchor="ctr">
            <a:noAutofit/>
          </a:bodyPr>
          <a:lstStyle>
            <a:lvl1pPr marL="0" indent="0" algn="ctr">
              <a:buFont typeface="Arial" panose="020B0604020202020204" pitchFamily="34" charset="0"/>
              <a:buNone/>
              <a:defRPr/>
            </a:lvl1pPr>
          </a:lstStyle>
          <a:p>
            <a:r>
              <a:rPr lang="en-US"/>
              <a:t>Insert Photo Here</a:t>
            </a:r>
          </a:p>
        </p:txBody>
      </p:sp>
      <p:sp>
        <p:nvSpPr>
          <p:cNvPr id="16" name="Text Placeholder 15">
            <a:extLst>
              <a:ext uri="{FF2B5EF4-FFF2-40B4-BE49-F238E27FC236}">
                <a16:creationId xmlns:a16="http://schemas.microsoft.com/office/drawing/2014/main" id="{889BDEC0-592E-A640-B026-4C387EF8A335}"/>
              </a:ext>
            </a:extLst>
          </p:cNvPr>
          <p:cNvSpPr>
            <a:spLocks noGrp="1"/>
          </p:cNvSpPr>
          <p:nvPr>
            <p:ph type="body" sz="quarter" idx="15" hasCustomPrompt="1"/>
          </p:nvPr>
        </p:nvSpPr>
        <p:spPr>
          <a:xfrm>
            <a:off x="290556" y="4154761"/>
            <a:ext cx="5201805" cy="407559"/>
          </a:xfrm>
        </p:spPr>
        <p:txBody>
          <a:bodyPr lIns="0">
            <a:noAutofit/>
          </a:bodyPr>
          <a:lstStyle>
            <a:lvl1pPr marL="0" indent="0" algn="l">
              <a:lnSpc>
                <a:spcPct val="100000"/>
              </a:lnSpc>
              <a:spcBef>
                <a:spcPts val="0"/>
              </a:spcBef>
              <a:spcAft>
                <a:spcPts val="0"/>
              </a:spcAft>
              <a:buNone/>
              <a:defRPr sz="1200">
                <a:solidFill>
                  <a:schemeClr val="bg1"/>
                </a:solidFill>
              </a:defRPr>
            </a:lvl1pPr>
            <a:lvl2pPr marL="195262" indent="0">
              <a:buNone/>
              <a:defRPr/>
            </a:lvl2pPr>
            <a:lvl3pPr marL="349250" indent="0">
              <a:buNone/>
              <a:defRPr/>
            </a:lvl3pPr>
            <a:lvl4pPr marL="525463" indent="0">
              <a:buNone/>
              <a:defRPr/>
            </a:lvl4pPr>
            <a:lvl5pPr marL="665162" indent="0">
              <a:buNone/>
              <a:defRPr/>
            </a:lvl5pPr>
          </a:lstStyle>
          <a:p>
            <a:pPr lvl="0"/>
            <a:r>
              <a:rPr lang="en-US" dirty="0"/>
              <a:t>Additional Text</a:t>
            </a:r>
          </a:p>
        </p:txBody>
      </p:sp>
      <p:sp>
        <p:nvSpPr>
          <p:cNvPr id="3" name="Footer Placeholder 2">
            <a:extLst>
              <a:ext uri="{FF2B5EF4-FFF2-40B4-BE49-F238E27FC236}">
                <a16:creationId xmlns:a16="http://schemas.microsoft.com/office/drawing/2014/main" id="{76E0507C-C07C-174E-8B19-AC8A0AA85699}"/>
              </a:ext>
            </a:extLst>
          </p:cNvPr>
          <p:cNvSpPr>
            <a:spLocks noGrp="1"/>
          </p:cNvSpPr>
          <p:nvPr>
            <p:ph type="ftr" sz="quarter" idx="10"/>
          </p:nvPr>
        </p:nvSpPr>
        <p:spPr/>
        <p:txBody>
          <a:bodyPr/>
          <a:lstStyle>
            <a:lvl1pPr>
              <a:defRPr>
                <a:solidFill>
                  <a:schemeClr val="bg1"/>
                </a:solidFill>
              </a:defRPr>
            </a:lvl1pPr>
          </a:lstStyle>
          <a:p>
            <a:r>
              <a:rPr lang="en-US"/>
              <a:t>CROWDSTRIKE</a:t>
            </a:r>
          </a:p>
        </p:txBody>
      </p:sp>
      <p:sp>
        <p:nvSpPr>
          <p:cNvPr id="17" name="Freeform 16">
            <a:extLst>
              <a:ext uri="{FF2B5EF4-FFF2-40B4-BE49-F238E27FC236}">
                <a16:creationId xmlns:a16="http://schemas.microsoft.com/office/drawing/2014/main" id="{35CF0CDA-22CE-3049-97B1-413F2962D9EA}"/>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pPr lvl="0"/>
            <a:endParaRPr lang="en-US">
              <a:solidFill>
                <a:schemeClr val="tx2"/>
              </a:solidFill>
            </a:endParaRPr>
          </a:p>
        </p:txBody>
      </p:sp>
      <p:sp>
        <p:nvSpPr>
          <p:cNvPr id="13" name="Text Placeholder 15">
            <a:extLst>
              <a:ext uri="{FF2B5EF4-FFF2-40B4-BE49-F238E27FC236}">
                <a16:creationId xmlns:a16="http://schemas.microsoft.com/office/drawing/2014/main" id="{0DDDD9AB-9AFE-3744-A4E2-44F88B3D3DE3}"/>
              </a:ext>
            </a:extLst>
          </p:cNvPr>
          <p:cNvSpPr>
            <a:spLocks noGrp="1"/>
          </p:cNvSpPr>
          <p:nvPr>
            <p:ph type="body" sz="quarter" idx="16" hasCustomPrompt="1"/>
          </p:nvPr>
        </p:nvSpPr>
        <p:spPr>
          <a:xfrm>
            <a:off x="290556" y="3620805"/>
            <a:ext cx="5201805" cy="548177"/>
          </a:xfrm>
        </p:spPr>
        <p:txBody>
          <a:bodyPr lIns="0" anchor="b">
            <a:noAutofit/>
          </a:bodyPr>
          <a:lstStyle>
            <a:lvl1pPr marL="0" indent="0" algn="l">
              <a:lnSpc>
                <a:spcPct val="100000"/>
              </a:lnSpc>
              <a:spcBef>
                <a:spcPts val="0"/>
              </a:spcBef>
              <a:spcAft>
                <a:spcPts val="0"/>
              </a:spcAft>
              <a:buNone/>
              <a:defRPr sz="1800" b="1">
                <a:solidFill>
                  <a:schemeClr val="bg1"/>
                </a:solidFill>
                <a:latin typeface="ITC Avant Garde Gothic Book" pitchFamily="2" charset="0"/>
              </a:defRPr>
            </a:lvl1pPr>
            <a:lvl2pPr marL="195262" indent="0">
              <a:buNone/>
              <a:defRPr/>
            </a:lvl2pPr>
            <a:lvl3pPr marL="349250" indent="0">
              <a:buNone/>
              <a:defRPr/>
            </a:lvl3pPr>
            <a:lvl4pPr marL="525463" indent="0">
              <a:buNone/>
              <a:defRPr/>
            </a:lvl4pPr>
            <a:lvl5pPr marL="665162" indent="0">
              <a:buNone/>
              <a:defRPr/>
            </a:lvl5pPr>
          </a:lstStyle>
          <a:p>
            <a:pPr lvl="0"/>
            <a:r>
              <a:rPr lang="en-US" dirty="0"/>
              <a:t>Additional Text</a:t>
            </a:r>
          </a:p>
        </p:txBody>
      </p:sp>
      <p:grpSp>
        <p:nvGrpSpPr>
          <p:cNvPr id="29" name="Group 28">
            <a:extLst>
              <a:ext uri="{FF2B5EF4-FFF2-40B4-BE49-F238E27FC236}">
                <a16:creationId xmlns:a16="http://schemas.microsoft.com/office/drawing/2014/main" id="{7E3BC4D7-BF66-904C-B4BF-B5FA113BF1EC}"/>
              </a:ext>
            </a:extLst>
          </p:cNvPr>
          <p:cNvGrpSpPr/>
          <p:nvPr userDrawn="1"/>
        </p:nvGrpSpPr>
        <p:grpSpPr>
          <a:xfrm>
            <a:off x="0" y="165548"/>
            <a:ext cx="1386998" cy="270289"/>
            <a:chOff x="0" y="165548"/>
            <a:chExt cx="1386998" cy="270289"/>
          </a:xfrm>
        </p:grpSpPr>
        <p:sp>
          <p:nvSpPr>
            <p:cNvPr id="30" name="Rectangle 29">
              <a:extLst>
                <a:ext uri="{FF2B5EF4-FFF2-40B4-BE49-F238E27FC236}">
                  <a16:creationId xmlns:a16="http://schemas.microsoft.com/office/drawing/2014/main" id="{0EC779A9-0452-7848-A24C-45B883FA4A7C}"/>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31" name="Group 30">
              <a:extLst>
                <a:ext uri="{FF2B5EF4-FFF2-40B4-BE49-F238E27FC236}">
                  <a16:creationId xmlns:a16="http://schemas.microsoft.com/office/drawing/2014/main" id="{32BCB589-C884-0E4C-9E84-FD86F96C981C}"/>
                </a:ext>
              </a:extLst>
            </p:cNvPr>
            <p:cNvGrpSpPr/>
            <p:nvPr userDrawn="1"/>
          </p:nvGrpSpPr>
          <p:grpSpPr>
            <a:xfrm>
              <a:off x="290556" y="165548"/>
              <a:ext cx="1096442" cy="270289"/>
              <a:chOff x="575009" y="2399353"/>
              <a:chExt cx="2305674" cy="557505"/>
            </a:xfrm>
          </p:grpSpPr>
          <p:sp>
            <p:nvSpPr>
              <p:cNvPr id="32" name="Rectangle 31">
                <a:extLst>
                  <a:ext uri="{FF2B5EF4-FFF2-40B4-BE49-F238E27FC236}">
                    <a16:creationId xmlns:a16="http://schemas.microsoft.com/office/drawing/2014/main" id="{EC490DCE-05AC-D840-A6E0-56D8DF220C59}"/>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33" name="Graphic 32">
                <a:extLst>
                  <a:ext uri="{FF2B5EF4-FFF2-40B4-BE49-F238E27FC236}">
                    <a16:creationId xmlns:a16="http://schemas.microsoft.com/office/drawing/2014/main" id="{9465D9C4-7272-0949-BBCA-72294FD253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60451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Key Point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670D8B-FF4A-2D45-AD0A-CD642AE019E7}"/>
              </a:ext>
            </a:extLst>
          </p:cNvPr>
          <p:cNvSpPr>
            <a:spLocks noGrp="1"/>
          </p:cNvSpPr>
          <p:nvPr>
            <p:ph type="title" hasCustomPrompt="1"/>
          </p:nvPr>
        </p:nvSpPr>
        <p:spPr/>
        <p:txBody>
          <a:bodyPr/>
          <a:lstStyle>
            <a:lvl1pPr>
              <a:defRPr/>
            </a:lvl1pPr>
          </a:lstStyle>
          <a:p>
            <a:r>
              <a:rPr lang="en-US" dirty="0"/>
              <a:t>Add title</a:t>
            </a:r>
          </a:p>
        </p:txBody>
      </p:sp>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US"/>
              <a:t>CROWDSTRIKE</a:t>
            </a:r>
          </a:p>
        </p:txBody>
      </p:sp>
      <p:sp>
        <p:nvSpPr>
          <p:cNvPr id="24" name="Text Placeholder 5">
            <a:extLst>
              <a:ext uri="{FF2B5EF4-FFF2-40B4-BE49-F238E27FC236}">
                <a16:creationId xmlns:a16="http://schemas.microsoft.com/office/drawing/2014/main" id="{1D763A7A-A849-F948-A328-6B85DC379659}"/>
              </a:ext>
            </a:extLst>
          </p:cNvPr>
          <p:cNvSpPr>
            <a:spLocks noGrp="1"/>
          </p:cNvSpPr>
          <p:nvPr>
            <p:ph type="body" sz="quarter" idx="36" hasCustomPrompt="1"/>
          </p:nvPr>
        </p:nvSpPr>
        <p:spPr>
          <a:xfrm>
            <a:off x="663575" y="1570383"/>
            <a:ext cx="2178050" cy="1083011"/>
          </a:xfrm>
        </p:spPr>
        <p:txBody>
          <a:bodyPr lIns="144000">
            <a:normAutofit/>
          </a:bodyPr>
          <a:lstStyle>
            <a:lvl1pPr marL="0" indent="0">
              <a:buNone/>
              <a:defRPr sz="1200"/>
            </a:lvl1pPr>
            <a:lvl2pPr marL="457200" indent="0">
              <a:buNone/>
              <a:defRPr sz="1100"/>
            </a:lvl2pPr>
            <a:lvl3pPr marL="914400" indent="0">
              <a:buNone/>
              <a:defRPr sz="1050"/>
            </a:lvl3pPr>
            <a:lvl4pPr marL="1371600" indent="0">
              <a:buNone/>
              <a:defRPr sz="1050"/>
            </a:lvl4pPr>
            <a:lvl5pPr marL="1828800" indent="0">
              <a:buNone/>
              <a:defRPr sz="1050"/>
            </a:lvl5pPr>
          </a:lstStyle>
          <a:p>
            <a:pPr lvl="0"/>
            <a:r>
              <a:rPr lang="en-CA" dirty="0"/>
              <a:t>Click to add key point</a:t>
            </a:r>
            <a:endParaRPr lang="en-US" dirty="0"/>
          </a:p>
        </p:txBody>
      </p:sp>
      <p:sp>
        <p:nvSpPr>
          <p:cNvPr id="25" name="Text Placeholder 5">
            <a:extLst>
              <a:ext uri="{FF2B5EF4-FFF2-40B4-BE49-F238E27FC236}">
                <a16:creationId xmlns:a16="http://schemas.microsoft.com/office/drawing/2014/main" id="{ADF44505-B1C8-A248-B1D9-2429806652EA}"/>
              </a:ext>
            </a:extLst>
          </p:cNvPr>
          <p:cNvSpPr>
            <a:spLocks noGrp="1"/>
          </p:cNvSpPr>
          <p:nvPr>
            <p:ph type="body" sz="quarter" idx="38" hasCustomPrompt="1"/>
          </p:nvPr>
        </p:nvSpPr>
        <p:spPr>
          <a:xfrm>
            <a:off x="3515553" y="1570383"/>
            <a:ext cx="2178050" cy="1083011"/>
          </a:xfrm>
        </p:spPr>
        <p:txBody>
          <a:bodyPr lIns="144000">
            <a:normAutofit/>
          </a:bodyPr>
          <a:lstStyle>
            <a:lvl1pPr marL="0" indent="0">
              <a:buNone/>
              <a:defRPr sz="1200"/>
            </a:lvl1pPr>
            <a:lvl2pPr marL="457200" indent="0">
              <a:buNone/>
              <a:defRPr sz="1100"/>
            </a:lvl2pPr>
            <a:lvl3pPr marL="914400" indent="0">
              <a:buNone/>
              <a:defRPr sz="1050"/>
            </a:lvl3pPr>
            <a:lvl4pPr marL="1371600" indent="0">
              <a:buNone/>
              <a:defRPr sz="1050"/>
            </a:lvl4pPr>
            <a:lvl5pPr marL="1828800" indent="0">
              <a:buNone/>
              <a:defRPr sz="1050"/>
            </a:lvl5pPr>
          </a:lstStyle>
          <a:p>
            <a:pPr lvl="0"/>
            <a:r>
              <a:rPr lang="en-CA" dirty="0"/>
              <a:t>Click to add key point</a:t>
            </a:r>
            <a:endParaRPr lang="en-US" dirty="0"/>
          </a:p>
        </p:txBody>
      </p:sp>
      <p:sp>
        <p:nvSpPr>
          <p:cNvPr id="26" name="Text Placeholder 5">
            <a:extLst>
              <a:ext uri="{FF2B5EF4-FFF2-40B4-BE49-F238E27FC236}">
                <a16:creationId xmlns:a16="http://schemas.microsoft.com/office/drawing/2014/main" id="{1CDED359-FB7D-544B-A391-0CFEF8112997}"/>
              </a:ext>
            </a:extLst>
          </p:cNvPr>
          <p:cNvSpPr>
            <a:spLocks noGrp="1"/>
          </p:cNvSpPr>
          <p:nvPr>
            <p:ph type="body" sz="quarter" idx="40" hasCustomPrompt="1"/>
          </p:nvPr>
        </p:nvSpPr>
        <p:spPr>
          <a:xfrm>
            <a:off x="6348413" y="1570383"/>
            <a:ext cx="2178050" cy="1083011"/>
          </a:xfrm>
        </p:spPr>
        <p:txBody>
          <a:bodyPr lIns="144000">
            <a:normAutofit/>
          </a:bodyPr>
          <a:lstStyle>
            <a:lvl1pPr marL="0" indent="0">
              <a:buNone/>
              <a:defRPr sz="1200"/>
            </a:lvl1pPr>
            <a:lvl2pPr marL="457200" indent="0">
              <a:buNone/>
              <a:defRPr sz="1100"/>
            </a:lvl2pPr>
            <a:lvl3pPr marL="914400" indent="0">
              <a:buNone/>
              <a:defRPr sz="1050"/>
            </a:lvl3pPr>
            <a:lvl4pPr marL="1371600" indent="0">
              <a:buNone/>
              <a:defRPr sz="1050"/>
            </a:lvl4pPr>
            <a:lvl5pPr marL="1828800" indent="0">
              <a:buNone/>
              <a:defRPr sz="1050"/>
            </a:lvl5pPr>
          </a:lstStyle>
          <a:p>
            <a:pPr lvl="0"/>
            <a:r>
              <a:rPr lang="en-CA" dirty="0"/>
              <a:t>Click to add key point</a:t>
            </a:r>
            <a:endParaRPr lang="en-US" dirty="0"/>
          </a:p>
        </p:txBody>
      </p:sp>
      <p:sp>
        <p:nvSpPr>
          <p:cNvPr id="27" name="Text Placeholder 5">
            <a:extLst>
              <a:ext uri="{FF2B5EF4-FFF2-40B4-BE49-F238E27FC236}">
                <a16:creationId xmlns:a16="http://schemas.microsoft.com/office/drawing/2014/main" id="{1F80EA62-AF5E-A14F-9548-B852DFA75D57}"/>
              </a:ext>
            </a:extLst>
          </p:cNvPr>
          <p:cNvSpPr>
            <a:spLocks noGrp="1"/>
          </p:cNvSpPr>
          <p:nvPr>
            <p:ph type="body" sz="quarter" idx="42" hasCustomPrompt="1"/>
          </p:nvPr>
        </p:nvSpPr>
        <p:spPr>
          <a:xfrm>
            <a:off x="663575" y="3143886"/>
            <a:ext cx="2178050" cy="1081389"/>
          </a:xfrm>
        </p:spPr>
        <p:txBody>
          <a:bodyPr lIns="144000">
            <a:normAutofit/>
          </a:bodyPr>
          <a:lstStyle>
            <a:lvl1pPr marL="0" indent="0">
              <a:buNone/>
              <a:defRPr sz="1200"/>
            </a:lvl1pPr>
            <a:lvl2pPr marL="457200" indent="0">
              <a:buNone/>
              <a:defRPr sz="1100"/>
            </a:lvl2pPr>
            <a:lvl3pPr marL="914400" indent="0">
              <a:buNone/>
              <a:defRPr sz="1050"/>
            </a:lvl3pPr>
            <a:lvl4pPr marL="1371600" indent="0">
              <a:buNone/>
              <a:defRPr sz="1050"/>
            </a:lvl4pPr>
            <a:lvl5pPr marL="1828800" indent="0">
              <a:buNone/>
              <a:defRPr sz="1050"/>
            </a:lvl5pPr>
          </a:lstStyle>
          <a:p>
            <a:pPr lvl="0"/>
            <a:r>
              <a:rPr lang="en-CA" dirty="0"/>
              <a:t>Click to add key point</a:t>
            </a:r>
            <a:endParaRPr lang="en-US" dirty="0"/>
          </a:p>
        </p:txBody>
      </p:sp>
      <p:sp>
        <p:nvSpPr>
          <p:cNvPr id="28" name="Text Placeholder 5">
            <a:extLst>
              <a:ext uri="{FF2B5EF4-FFF2-40B4-BE49-F238E27FC236}">
                <a16:creationId xmlns:a16="http://schemas.microsoft.com/office/drawing/2014/main" id="{9E4EC6F1-1DCB-AF48-AF9E-F4287AAAF0F9}"/>
              </a:ext>
            </a:extLst>
          </p:cNvPr>
          <p:cNvSpPr>
            <a:spLocks noGrp="1"/>
          </p:cNvSpPr>
          <p:nvPr>
            <p:ph type="body" sz="quarter" idx="44" hasCustomPrompt="1"/>
          </p:nvPr>
        </p:nvSpPr>
        <p:spPr>
          <a:xfrm>
            <a:off x="3515553" y="3143886"/>
            <a:ext cx="2178050" cy="1081389"/>
          </a:xfrm>
        </p:spPr>
        <p:txBody>
          <a:bodyPr lIns="144000">
            <a:normAutofit/>
          </a:bodyPr>
          <a:lstStyle>
            <a:lvl1pPr marL="0" indent="0">
              <a:buNone/>
              <a:defRPr sz="1200"/>
            </a:lvl1pPr>
            <a:lvl2pPr marL="457200" indent="0">
              <a:buNone/>
              <a:defRPr sz="1100"/>
            </a:lvl2pPr>
            <a:lvl3pPr marL="914400" indent="0">
              <a:buNone/>
              <a:defRPr sz="1050"/>
            </a:lvl3pPr>
            <a:lvl4pPr marL="1371600" indent="0">
              <a:buNone/>
              <a:defRPr sz="1050"/>
            </a:lvl4pPr>
            <a:lvl5pPr marL="1828800" indent="0">
              <a:buNone/>
              <a:defRPr sz="1050"/>
            </a:lvl5pPr>
          </a:lstStyle>
          <a:p>
            <a:pPr lvl="0"/>
            <a:r>
              <a:rPr lang="en-CA" dirty="0"/>
              <a:t>Click to add key point</a:t>
            </a:r>
            <a:endParaRPr lang="en-US" dirty="0"/>
          </a:p>
        </p:txBody>
      </p:sp>
      <p:sp>
        <p:nvSpPr>
          <p:cNvPr id="29" name="Text Placeholder 5">
            <a:extLst>
              <a:ext uri="{FF2B5EF4-FFF2-40B4-BE49-F238E27FC236}">
                <a16:creationId xmlns:a16="http://schemas.microsoft.com/office/drawing/2014/main" id="{FD58C3F9-2F70-364E-B304-6E1F8DA326A0}"/>
              </a:ext>
            </a:extLst>
          </p:cNvPr>
          <p:cNvSpPr>
            <a:spLocks noGrp="1"/>
          </p:cNvSpPr>
          <p:nvPr>
            <p:ph type="body" sz="quarter" idx="46" hasCustomPrompt="1"/>
          </p:nvPr>
        </p:nvSpPr>
        <p:spPr>
          <a:xfrm>
            <a:off x="6348413" y="3143886"/>
            <a:ext cx="2178050" cy="1081389"/>
          </a:xfrm>
        </p:spPr>
        <p:txBody>
          <a:bodyPr lIns="144000">
            <a:normAutofit/>
          </a:bodyPr>
          <a:lstStyle>
            <a:lvl1pPr marL="0" indent="0">
              <a:buNone/>
              <a:defRPr sz="1200"/>
            </a:lvl1pPr>
            <a:lvl2pPr marL="457200" indent="0">
              <a:buNone/>
              <a:defRPr sz="1100"/>
            </a:lvl2pPr>
            <a:lvl3pPr marL="914400" indent="0">
              <a:buNone/>
              <a:defRPr sz="1050"/>
            </a:lvl3pPr>
            <a:lvl4pPr marL="1371600" indent="0">
              <a:buNone/>
              <a:defRPr sz="1050"/>
            </a:lvl4pPr>
            <a:lvl5pPr marL="1828800" indent="0">
              <a:buNone/>
              <a:defRPr sz="1050"/>
            </a:lvl5pPr>
          </a:lstStyle>
          <a:p>
            <a:pPr lvl="0"/>
            <a:r>
              <a:rPr lang="en-CA" dirty="0"/>
              <a:t>Click to add key point</a:t>
            </a:r>
            <a:endParaRPr lang="en-US" dirty="0"/>
          </a:p>
        </p:txBody>
      </p:sp>
      <p:sp>
        <p:nvSpPr>
          <p:cNvPr id="30" name="Text Placeholder 15">
            <a:extLst>
              <a:ext uri="{FF2B5EF4-FFF2-40B4-BE49-F238E27FC236}">
                <a16:creationId xmlns:a16="http://schemas.microsoft.com/office/drawing/2014/main" id="{2C589F1D-026F-1D47-9BE5-CC363B852B39}"/>
              </a:ext>
            </a:extLst>
          </p:cNvPr>
          <p:cNvSpPr>
            <a:spLocks noGrp="1"/>
          </p:cNvSpPr>
          <p:nvPr>
            <p:ph type="body" sz="quarter" idx="29" hasCustomPrompt="1"/>
          </p:nvPr>
        </p:nvSpPr>
        <p:spPr>
          <a:xfrm>
            <a:off x="617088" y="1572226"/>
            <a:ext cx="45720" cy="1081389"/>
          </a:xfrm>
          <a:solidFill>
            <a:schemeClr val="accent1"/>
          </a:solidFill>
        </p:spPr>
        <p:txBody>
          <a:bodyPr/>
          <a:lstStyle>
            <a:lvl1pPr marL="0" indent="0">
              <a:buNone/>
              <a:defRPr baseline="0">
                <a:solidFill>
                  <a:schemeClr val="tx2"/>
                </a:solidFill>
              </a:defRPr>
            </a:lvl1pPr>
          </a:lstStyle>
          <a:p>
            <a:pPr lvl="0"/>
            <a:r>
              <a:rPr lang="en-CA" dirty="0"/>
              <a:t>  </a:t>
            </a:r>
            <a:endParaRPr lang="en-US" dirty="0"/>
          </a:p>
        </p:txBody>
      </p:sp>
      <p:sp>
        <p:nvSpPr>
          <p:cNvPr id="31" name="Text Placeholder 15">
            <a:extLst>
              <a:ext uri="{FF2B5EF4-FFF2-40B4-BE49-F238E27FC236}">
                <a16:creationId xmlns:a16="http://schemas.microsoft.com/office/drawing/2014/main" id="{405F2431-E26F-6941-9426-D8737B15D22F}"/>
              </a:ext>
            </a:extLst>
          </p:cNvPr>
          <p:cNvSpPr>
            <a:spLocks noGrp="1"/>
          </p:cNvSpPr>
          <p:nvPr>
            <p:ph type="body" sz="quarter" idx="37" hasCustomPrompt="1"/>
          </p:nvPr>
        </p:nvSpPr>
        <p:spPr>
          <a:xfrm>
            <a:off x="3469066" y="1572226"/>
            <a:ext cx="45720" cy="1081389"/>
          </a:xfrm>
          <a:solidFill>
            <a:schemeClr val="accent1"/>
          </a:solidFill>
        </p:spPr>
        <p:txBody>
          <a:bodyPr/>
          <a:lstStyle>
            <a:lvl1pPr marL="0" indent="0">
              <a:buNone/>
              <a:defRPr baseline="0">
                <a:solidFill>
                  <a:schemeClr val="tx2"/>
                </a:solidFill>
              </a:defRPr>
            </a:lvl1pPr>
          </a:lstStyle>
          <a:p>
            <a:pPr lvl="0"/>
            <a:r>
              <a:rPr lang="en-CA" dirty="0"/>
              <a:t>  </a:t>
            </a:r>
            <a:endParaRPr lang="en-US" dirty="0"/>
          </a:p>
        </p:txBody>
      </p:sp>
      <p:sp>
        <p:nvSpPr>
          <p:cNvPr id="32" name="Text Placeholder 15">
            <a:extLst>
              <a:ext uri="{FF2B5EF4-FFF2-40B4-BE49-F238E27FC236}">
                <a16:creationId xmlns:a16="http://schemas.microsoft.com/office/drawing/2014/main" id="{C404F174-4B3C-5C42-823D-A16CF11F243D}"/>
              </a:ext>
            </a:extLst>
          </p:cNvPr>
          <p:cNvSpPr>
            <a:spLocks noGrp="1"/>
          </p:cNvSpPr>
          <p:nvPr>
            <p:ph type="body" sz="quarter" idx="39" hasCustomPrompt="1"/>
          </p:nvPr>
        </p:nvSpPr>
        <p:spPr>
          <a:xfrm>
            <a:off x="6301926" y="1572226"/>
            <a:ext cx="45720" cy="1081389"/>
          </a:xfrm>
          <a:solidFill>
            <a:schemeClr val="accent1"/>
          </a:solidFill>
        </p:spPr>
        <p:txBody>
          <a:bodyPr/>
          <a:lstStyle>
            <a:lvl1pPr marL="0" indent="0">
              <a:buNone/>
              <a:defRPr baseline="0">
                <a:solidFill>
                  <a:schemeClr val="tx2"/>
                </a:solidFill>
              </a:defRPr>
            </a:lvl1pPr>
          </a:lstStyle>
          <a:p>
            <a:pPr lvl="0"/>
            <a:r>
              <a:rPr lang="en-CA" dirty="0"/>
              <a:t>  </a:t>
            </a:r>
            <a:endParaRPr lang="en-US" dirty="0"/>
          </a:p>
        </p:txBody>
      </p:sp>
      <p:sp>
        <p:nvSpPr>
          <p:cNvPr id="33" name="Text Placeholder 15">
            <a:extLst>
              <a:ext uri="{FF2B5EF4-FFF2-40B4-BE49-F238E27FC236}">
                <a16:creationId xmlns:a16="http://schemas.microsoft.com/office/drawing/2014/main" id="{5A75F8C2-1CF1-564E-869C-ACC5487B05D6}"/>
              </a:ext>
            </a:extLst>
          </p:cNvPr>
          <p:cNvSpPr>
            <a:spLocks noGrp="1"/>
          </p:cNvSpPr>
          <p:nvPr>
            <p:ph type="body" sz="quarter" idx="41" hasCustomPrompt="1"/>
          </p:nvPr>
        </p:nvSpPr>
        <p:spPr>
          <a:xfrm>
            <a:off x="617088" y="3145461"/>
            <a:ext cx="45720" cy="1079770"/>
          </a:xfrm>
          <a:solidFill>
            <a:schemeClr val="accent1"/>
          </a:solidFill>
        </p:spPr>
        <p:txBody>
          <a:bodyPr/>
          <a:lstStyle>
            <a:lvl1pPr marL="0" indent="0">
              <a:buNone/>
              <a:defRPr baseline="0">
                <a:solidFill>
                  <a:schemeClr val="tx2"/>
                </a:solidFill>
              </a:defRPr>
            </a:lvl1pPr>
          </a:lstStyle>
          <a:p>
            <a:pPr lvl="0"/>
            <a:r>
              <a:rPr lang="en-CA" dirty="0"/>
              <a:t>  </a:t>
            </a:r>
            <a:endParaRPr lang="en-US" dirty="0"/>
          </a:p>
        </p:txBody>
      </p:sp>
      <p:sp>
        <p:nvSpPr>
          <p:cNvPr id="34" name="Text Placeholder 15">
            <a:extLst>
              <a:ext uri="{FF2B5EF4-FFF2-40B4-BE49-F238E27FC236}">
                <a16:creationId xmlns:a16="http://schemas.microsoft.com/office/drawing/2014/main" id="{3EAE1FC0-8731-784E-BA3B-1D83BEA4E792}"/>
              </a:ext>
            </a:extLst>
          </p:cNvPr>
          <p:cNvSpPr>
            <a:spLocks noGrp="1"/>
          </p:cNvSpPr>
          <p:nvPr>
            <p:ph type="body" sz="quarter" idx="43" hasCustomPrompt="1"/>
          </p:nvPr>
        </p:nvSpPr>
        <p:spPr>
          <a:xfrm>
            <a:off x="3469066" y="3145461"/>
            <a:ext cx="45720" cy="1079770"/>
          </a:xfrm>
          <a:solidFill>
            <a:schemeClr val="accent1"/>
          </a:solidFill>
        </p:spPr>
        <p:txBody>
          <a:bodyPr/>
          <a:lstStyle>
            <a:lvl1pPr marL="0" indent="0">
              <a:buNone/>
              <a:defRPr baseline="0">
                <a:solidFill>
                  <a:schemeClr val="tx2"/>
                </a:solidFill>
              </a:defRPr>
            </a:lvl1pPr>
          </a:lstStyle>
          <a:p>
            <a:pPr lvl="0"/>
            <a:r>
              <a:rPr lang="en-CA" dirty="0"/>
              <a:t>  </a:t>
            </a:r>
            <a:endParaRPr lang="en-US" dirty="0"/>
          </a:p>
        </p:txBody>
      </p:sp>
      <p:sp>
        <p:nvSpPr>
          <p:cNvPr id="35" name="Text Placeholder 15">
            <a:extLst>
              <a:ext uri="{FF2B5EF4-FFF2-40B4-BE49-F238E27FC236}">
                <a16:creationId xmlns:a16="http://schemas.microsoft.com/office/drawing/2014/main" id="{AE465B49-E5F6-EA43-84A5-8E5949D89D84}"/>
              </a:ext>
            </a:extLst>
          </p:cNvPr>
          <p:cNvSpPr>
            <a:spLocks noGrp="1"/>
          </p:cNvSpPr>
          <p:nvPr>
            <p:ph type="body" sz="quarter" idx="45" hasCustomPrompt="1"/>
          </p:nvPr>
        </p:nvSpPr>
        <p:spPr>
          <a:xfrm>
            <a:off x="6301926" y="3145461"/>
            <a:ext cx="45720" cy="1079770"/>
          </a:xfrm>
          <a:solidFill>
            <a:schemeClr val="accent1"/>
          </a:solidFill>
        </p:spPr>
        <p:txBody>
          <a:bodyPr/>
          <a:lstStyle>
            <a:lvl1pPr marL="0" indent="0">
              <a:buNone/>
              <a:defRPr baseline="0">
                <a:solidFill>
                  <a:schemeClr val="tx2"/>
                </a:solidFill>
              </a:defRPr>
            </a:lvl1pPr>
          </a:lstStyle>
          <a:p>
            <a:pPr lvl="0"/>
            <a:r>
              <a:rPr lang="en-CA" dirty="0"/>
              <a:t>  </a:t>
            </a:r>
            <a:endParaRPr lang="en-US" dirty="0"/>
          </a:p>
        </p:txBody>
      </p:sp>
      <p:sp>
        <p:nvSpPr>
          <p:cNvPr id="40" name="Freeform 39">
            <a:extLst>
              <a:ext uri="{FF2B5EF4-FFF2-40B4-BE49-F238E27FC236}">
                <a16:creationId xmlns:a16="http://schemas.microsoft.com/office/drawing/2014/main" id="{2062D5A8-6AE4-E64F-8DCB-882B28B8A641}"/>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383926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Statistic">
    <p:spTree>
      <p:nvGrpSpPr>
        <p:cNvPr id="1" name=""/>
        <p:cNvGrpSpPr/>
        <p:nvPr/>
      </p:nvGrpSpPr>
      <p:grpSpPr>
        <a:xfrm>
          <a:off x="0" y="0"/>
          <a:ext cx="0" cy="0"/>
          <a:chOff x="0" y="0"/>
          <a:chExt cx="0" cy="0"/>
        </a:xfrm>
      </p:grpSpPr>
      <p:sp>
        <p:nvSpPr>
          <p:cNvPr id="9" name="Snip Diagonal Corner Rectangle 8">
            <a:extLst>
              <a:ext uri="{FF2B5EF4-FFF2-40B4-BE49-F238E27FC236}">
                <a16:creationId xmlns:a16="http://schemas.microsoft.com/office/drawing/2014/main" id="{AB999900-9C47-8F41-AAC9-EA9D62249D7D}"/>
              </a:ext>
            </a:extLst>
          </p:cNvPr>
          <p:cNvSpPr/>
          <p:nvPr userDrawn="1"/>
        </p:nvSpPr>
        <p:spPr>
          <a:xfrm>
            <a:off x="290556" y="1649897"/>
            <a:ext cx="2658486" cy="2536692"/>
          </a:xfrm>
          <a:prstGeom prst="snip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nip Diagonal Corner Rectangle 15">
            <a:extLst>
              <a:ext uri="{FF2B5EF4-FFF2-40B4-BE49-F238E27FC236}">
                <a16:creationId xmlns:a16="http://schemas.microsoft.com/office/drawing/2014/main" id="{8651E154-4B84-B242-A20D-BE4946966D45}"/>
              </a:ext>
            </a:extLst>
          </p:cNvPr>
          <p:cNvSpPr/>
          <p:nvPr userDrawn="1"/>
        </p:nvSpPr>
        <p:spPr>
          <a:xfrm>
            <a:off x="6222451" y="1649897"/>
            <a:ext cx="2658696" cy="2536692"/>
          </a:xfrm>
          <a:prstGeom prst="snip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9" name="Snip Diagonal Corner Rectangle 18">
            <a:extLst>
              <a:ext uri="{FF2B5EF4-FFF2-40B4-BE49-F238E27FC236}">
                <a16:creationId xmlns:a16="http://schemas.microsoft.com/office/drawing/2014/main" id="{519F7B1B-6B24-5044-B757-B1C1DC754171}"/>
              </a:ext>
            </a:extLst>
          </p:cNvPr>
          <p:cNvSpPr/>
          <p:nvPr userDrawn="1"/>
        </p:nvSpPr>
        <p:spPr>
          <a:xfrm>
            <a:off x="3242636" y="1649897"/>
            <a:ext cx="2658486" cy="2536692"/>
          </a:xfrm>
          <a:prstGeom prst="snip2Diag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7" name="Title 6">
            <a:extLst>
              <a:ext uri="{FF2B5EF4-FFF2-40B4-BE49-F238E27FC236}">
                <a16:creationId xmlns:a16="http://schemas.microsoft.com/office/drawing/2014/main" id="{C3670D8B-FF4A-2D45-AD0A-CD642AE019E7}"/>
              </a:ext>
            </a:extLst>
          </p:cNvPr>
          <p:cNvSpPr>
            <a:spLocks noGrp="1"/>
          </p:cNvSpPr>
          <p:nvPr>
            <p:ph type="title" hasCustomPrompt="1"/>
          </p:nvPr>
        </p:nvSpPr>
        <p:spPr>
          <a:xfrm>
            <a:off x="290556" y="550030"/>
            <a:ext cx="8590591" cy="702686"/>
          </a:xfrm>
        </p:spPr>
        <p:txBody>
          <a:bodyPr/>
          <a:lstStyle>
            <a:lvl1pPr>
              <a:defRPr/>
            </a:lvl1pPr>
          </a:lstStyle>
          <a:p>
            <a:r>
              <a:rPr lang="en-US" dirty="0"/>
              <a:t>Add title</a:t>
            </a:r>
          </a:p>
        </p:txBody>
      </p:sp>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US"/>
              <a:t>CROWDSTRIKE</a:t>
            </a:r>
          </a:p>
        </p:txBody>
      </p:sp>
      <p:sp>
        <p:nvSpPr>
          <p:cNvPr id="12" name="Text Placeholder 4">
            <a:extLst>
              <a:ext uri="{FF2B5EF4-FFF2-40B4-BE49-F238E27FC236}">
                <a16:creationId xmlns:a16="http://schemas.microsoft.com/office/drawing/2014/main" id="{E0ADBCD1-D73E-5F48-BB74-303D71C366EB}"/>
              </a:ext>
            </a:extLst>
          </p:cNvPr>
          <p:cNvSpPr>
            <a:spLocks noGrp="1"/>
          </p:cNvSpPr>
          <p:nvPr>
            <p:ph type="body" sz="quarter" idx="26" hasCustomPrompt="1"/>
          </p:nvPr>
        </p:nvSpPr>
        <p:spPr>
          <a:xfrm>
            <a:off x="479528" y="2016579"/>
            <a:ext cx="2280542" cy="963385"/>
          </a:xfrm>
        </p:spPr>
        <p:txBody>
          <a:bodyPr tIns="180000" bIns="0" anchor="ctr">
            <a:normAutofit/>
          </a:bodyPr>
          <a:lstStyle>
            <a:lvl1pPr marL="0" indent="0">
              <a:lnSpc>
                <a:spcPct val="90000"/>
              </a:lnSpc>
              <a:spcBef>
                <a:spcPts val="0"/>
              </a:spcBef>
              <a:buNone/>
              <a:defRPr sz="6000" b="1" i="0">
                <a:latin typeface="ITC Avant Garde Pro Bk" charset="0"/>
                <a:ea typeface="ITC Avant Garde Pro Bk" charset="0"/>
                <a:cs typeface="ITC Avant Garde Pro Bk" charset="0"/>
              </a:defRPr>
            </a:lvl1pPr>
            <a:lvl2pPr marL="457200" indent="0">
              <a:buNone/>
              <a:defRPr sz="8800" b="1" i="0">
                <a:latin typeface="ITC Avant Garde Pro Md" charset="0"/>
                <a:ea typeface="ITC Avant Garde Pro Md" charset="0"/>
                <a:cs typeface="ITC Avant Garde Pro Md" charset="0"/>
              </a:defRPr>
            </a:lvl2pPr>
            <a:lvl3pPr marL="914400" indent="0">
              <a:buNone/>
              <a:defRPr sz="8800" b="1" i="0">
                <a:latin typeface="ITC Avant Garde Pro Md" charset="0"/>
                <a:ea typeface="ITC Avant Garde Pro Md" charset="0"/>
                <a:cs typeface="ITC Avant Garde Pro Md" charset="0"/>
              </a:defRPr>
            </a:lvl3pPr>
            <a:lvl4pPr marL="1371600" indent="0">
              <a:buNone/>
              <a:defRPr sz="8800" b="1" i="0">
                <a:latin typeface="ITC Avant Garde Pro Md" charset="0"/>
                <a:ea typeface="ITC Avant Garde Pro Md" charset="0"/>
                <a:cs typeface="ITC Avant Garde Pro Md" charset="0"/>
              </a:defRPr>
            </a:lvl4pPr>
            <a:lvl5pPr marL="1828800" indent="0">
              <a:buNone/>
              <a:defRPr sz="8800" b="1" i="0">
                <a:latin typeface="ITC Avant Garde Pro Md" charset="0"/>
                <a:ea typeface="ITC Avant Garde Pro Md" charset="0"/>
                <a:cs typeface="ITC Avant Garde Pro Md" charset="0"/>
              </a:defRPr>
            </a:lvl5pPr>
          </a:lstStyle>
          <a:p>
            <a:pPr lvl="0"/>
            <a:r>
              <a:rPr lang="en-CA" dirty="0"/>
              <a:t>XX%</a:t>
            </a:r>
            <a:endParaRPr lang="en-US" dirty="0"/>
          </a:p>
        </p:txBody>
      </p:sp>
      <p:sp>
        <p:nvSpPr>
          <p:cNvPr id="13" name="Text Placeholder 14">
            <a:extLst>
              <a:ext uri="{FF2B5EF4-FFF2-40B4-BE49-F238E27FC236}">
                <a16:creationId xmlns:a16="http://schemas.microsoft.com/office/drawing/2014/main" id="{F322D82D-1611-054B-BCF3-7A9CFB95157A}"/>
              </a:ext>
            </a:extLst>
          </p:cNvPr>
          <p:cNvSpPr>
            <a:spLocks noGrp="1"/>
          </p:cNvSpPr>
          <p:nvPr>
            <p:ph type="body" sz="quarter" idx="27" hasCustomPrompt="1"/>
          </p:nvPr>
        </p:nvSpPr>
        <p:spPr>
          <a:xfrm>
            <a:off x="479307" y="2979964"/>
            <a:ext cx="2280985" cy="907255"/>
          </a:xfrm>
        </p:spPr>
        <p:txBody>
          <a:bodyPr tIns="0">
            <a:normAutofit/>
          </a:bodyPr>
          <a:lstStyle>
            <a:lvl1pPr marL="0" indent="0">
              <a:buNone/>
              <a:defRPr sz="1400"/>
            </a:lvl1pPr>
          </a:lstStyle>
          <a:p>
            <a:pPr lvl="0"/>
            <a:r>
              <a:rPr lang="en-CA" dirty="0"/>
              <a:t>Click to add short sentence about statistic</a:t>
            </a:r>
            <a:endParaRPr lang="en-US" dirty="0"/>
          </a:p>
        </p:txBody>
      </p:sp>
      <p:sp>
        <p:nvSpPr>
          <p:cNvPr id="14" name="Text Placeholder 4">
            <a:extLst>
              <a:ext uri="{FF2B5EF4-FFF2-40B4-BE49-F238E27FC236}">
                <a16:creationId xmlns:a16="http://schemas.microsoft.com/office/drawing/2014/main" id="{34B1A766-FA47-E045-94FB-3F496087049A}"/>
              </a:ext>
            </a:extLst>
          </p:cNvPr>
          <p:cNvSpPr>
            <a:spLocks noGrp="1"/>
          </p:cNvSpPr>
          <p:nvPr>
            <p:ph type="body" sz="quarter" idx="28" hasCustomPrompt="1"/>
          </p:nvPr>
        </p:nvSpPr>
        <p:spPr>
          <a:xfrm>
            <a:off x="3431608" y="2016579"/>
            <a:ext cx="2280542" cy="963385"/>
          </a:xfrm>
        </p:spPr>
        <p:txBody>
          <a:bodyPr tIns="180000" bIns="0" anchor="ctr">
            <a:normAutofit/>
          </a:bodyPr>
          <a:lstStyle>
            <a:lvl1pPr marL="0" indent="0">
              <a:lnSpc>
                <a:spcPct val="90000"/>
              </a:lnSpc>
              <a:spcBef>
                <a:spcPts val="0"/>
              </a:spcBef>
              <a:buNone/>
              <a:defRPr sz="6000" b="1" i="0">
                <a:latin typeface="ITC Avant Garde Pro Bk" charset="0"/>
                <a:ea typeface="ITC Avant Garde Pro Bk" charset="0"/>
                <a:cs typeface="ITC Avant Garde Pro Bk" charset="0"/>
              </a:defRPr>
            </a:lvl1pPr>
            <a:lvl2pPr marL="457200" indent="0">
              <a:buNone/>
              <a:defRPr sz="8800" b="1" i="0">
                <a:latin typeface="ITC Avant Garde Pro Md" charset="0"/>
                <a:ea typeface="ITC Avant Garde Pro Md" charset="0"/>
                <a:cs typeface="ITC Avant Garde Pro Md" charset="0"/>
              </a:defRPr>
            </a:lvl2pPr>
            <a:lvl3pPr marL="914400" indent="0">
              <a:buNone/>
              <a:defRPr sz="8800" b="1" i="0">
                <a:latin typeface="ITC Avant Garde Pro Md" charset="0"/>
                <a:ea typeface="ITC Avant Garde Pro Md" charset="0"/>
                <a:cs typeface="ITC Avant Garde Pro Md" charset="0"/>
              </a:defRPr>
            </a:lvl3pPr>
            <a:lvl4pPr marL="1371600" indent="0">
              <a:buNone/>
              <a:defRPr sz="8800" b="1" i="0">
                <a:latin typeface="ITC Avant Garde Pro Md" charset="0"/>
                <a:ea typeface="ITC Avant Garde Pro Md" charset="0"/>
                <a:cs typeface="ITC Avant Garde Pro Md" charset="0"/>
              </a:defRPr>
            </a:lvl4pPr>
            <a:lvl5pPr marL="1828800" indent="0">
              <a:buNone/>
              <a:defRPr sz="8800" b="1" i="0">
                <a:latin typeface="ITC Avant Garde Pro Md" charset="0"/>
                <a:ea typeface="ITC Avant Garde Pro Md" charset="0"/>
                <a:cs typeface="ITC Avant Garde Pro Md" charset="0"/>
              </a:defRPr>
            </a:lvl5pPr>
          </a:lstStyle>
          <a:p>
            <a:pPr lvl="0"/>
            <a:r>
              <a:rPr lang="en-CA" dirty="0"/>
              <a:t>XX%</a:t>
            </a:r>
            <a:endParaRPr lang="en-US" dirty="0"/>
          </a:p>
        </p:txBody>
      </p:sp>
      <p:sp>
        <p:nvSpPr>
          <p:cNvPr id="15" name="Text Placeholder 14">
            <a:extLst>
              <a:ext uri="{FF2B5EF4-FFF2-40B4-BE49-F238E27FC236}">
                <a16:creationId xmlns:a16="http://schemas.microsoft.com/office/drawing/2014/main" id="{7C03C03D-FCA9-DE4B-B7E1-B7B4C6A2E25E}"/>
              </a:ext>
            </a:extLst>
          </p:cNvPr>
          <p:cNvSpPr>
            <a:spLocks noGrp="1"/>
          </p:cNvSpPr>
          <p:nvPr>
            <p:ph type="body" sz="quarter" idx="29" hasCustomPrompt="1"/>
          </p:nvPr>
        </p:nvSpPr>
        <p:spPr>
          <a:xfrm>
            <a:off x="3431387" y="2979964"/>
            <a:ext cx="2280985" cy="907255"/>
          </a:xfrm>
        </p:spPr>
        <p:txBody>
          <a:bodyPr tIns="0">
            <a:normAutofit/>
          </a:bodyPr>
          <a:lstStyle>
            <a:lvl1pPr marL="0" indent="0">
              <a:buNone/>
              <a:defRPr sz="1400"/>
            </a:lvl1pPr>
          </a:lstStyle>
          <a:p>
            <a:pPr lvl="0"/>
            <a:r>
              <a:rPr lang="en-CA" dirty="0"/>
              <a:t>Click to add short sentence about statistic</a:t>
            </a:r>
            <a:endParaRPr lang="en-US" dirty="0"/>
          </a:p>
        </p:txBody>
      </p:sp>
      <p:sp>
        <p:nvSpPr>
          <p:cNvPr id="17" name="Text Placeholder 4">
            <a:extLst>
              <a:ext uri="{FF2B5EF4-FFF2-40B4-BE49-F238E27FC236}">
                <a16:creationId xmlns:a16="http://schemas.microsoft.com/office/drawing/2014/main" id="{34BC9FA6-EBFB-8041-83B1-29E839FF839A}"/>
              </a:ext>
            </a:extLst>
          </p:cNvPr>
          <p:cNvSpPr>
            <a:spLocks noGrp="1"/>
          </p:cNvSpPr>
          <p:nvPr>
            <p:ph type="body" sz="quarter" idx="30" hasCustomPrompt="1"/>
          </p:nvPr>
        </p:nvSpPr>
        <p:spPr>
          <a:xfrm>
            <a:off x="6411528" y="2016579"/>
            <a:ext cx="2280542" cy="963385"/>
          </a:xfrm>
        </p:spPr>
        <p:txBody>
          <a:bodyPr tIns="180000" bIns="0" anchor="ctr">
            <a:normAutofit/>
          </a:bodyPr>
          <a:lstStyle>
            <a:lvl1pPr marL="0" indent="0">
              <a:lnSpc>
                <a:spcPct val="90000"/>
              </a:lnSpc>
              <a:spcBef>
                <a:spcPts val="0"/>
              </a:spcBef>
              <a:buNone/>
              <a:defRPr sz="6000" b="1" i="0">
                <a:latin typeface="ITC Avant Garde Pro Bk" charset="0"/>
                <a:ea typeface="ITC Avant Garde Pro Bk" charset="0"/>
                <a:cs typeface="ITC Avant Garde Pro Bk" charset="0"/>
              </a:defRPr>
            </a:lvl1pPr>
            <a:lvl2pPr marL="457200" indent="0">
              <a:buNone/>
              <a:defRPr sz="8800" b="1" i="0">
                <a:latin typeface="ITC Avant Garde Pro Md" charset="0"/>
                <a:ea typeface="ITC Avant Garde Pro Md" charset="0"/>
                <a:cs typeface="ITC Avant Garde Pro Md" charset="0"/>
              </a:defRPr>
            </a:lvl2pPr>
            <a:lvl3pPr marL="914400" indent="0">
              <a:buNone/>
              <a:defRPr sz="8800" b="1" i="0">
                <a:latin typeface="ITC Avant Garde Pro Md" charset="0"/>
                <a:ea typeface="ITC Avant Garde Pro Md" charset="0"/>
                <a:cs typeface="ITC Avant Garde Pro Md" charset="0"/>
              </a:defRPr>
            </a:lvl3pPr>
            <a:lvl4pPr marL="1371600" indent="0">
              <a:buNone/>
              <a:defRPr sz="8800" b="1" i="0">
                <a:latin typeface="ITC Avant Garde Pro Md" charset="0"/>
                <a:ea typeface="ITC Avant Garde Pro Md" charset="0"/>
                <a:cs typeface="ITC Avant Garde Pro Md" charset="0"/>
              </a:defRPr>
            </a:lvl4pPr>
            <a:lvl5pPr marL="1828800" indent="0">
              <a:buNone/>
              <a:defRPr sz="8800" b="1" i="0">
                <a:latin typeface="ITC Avant Garde Pro Md" charset="0"/>
                <a:ea typeface="ITC Avant Garde Pro Md" charset="0"/>
                <a:cs typeface="ITC Avant Garde Pro Md" charset="0"/>
              </a:defRPr>
            </a:lvl5pPr>
          </a:lstStyle>
          <a:p>
            <a:pPr lvl="0"/>
            <a:r>
              <a:rPr lang="en-CA" dirty="0"/>
              <a:t>XX%</a:t>
            </a:r>
            <a:endParaRPr lang="en-US" dirty="0"/>
          </a:p>
        </p:txBody>
      </p:sp>
      <p:sp>
        <p:nvSpPr>
          <p:cNvPr id="18" name="Text Placeholder 14">
            <a:extLst>
              <a:ext uri="{FF2B5EF4-FFF2-40B4-BE49-F238E27FC236}">
                <a16:creationId xmlns:a16="http://schemas.microsoft.com/office/drawing/2014/main" id="{7DE50CA3-5382-4E4E-9114-437A6A29E48B}"/>
              </a:ext>
            </a:extLst>
          </p:cNvPr>
          <p:cNvSpPr>
            <a:spLocks noGrp="1"/>
          </p:cNvSpPr>
          <p:nvPr>
            <p:ph type="body" sz="quarter" idx="31" hasCustomPrompt="1"/>
          </p:nvPr>
        </p:nvSpPr>
        <p:spPr>
          <a:xfrm>
            <a:off x="6411307" y="2979964"/>
            <a:ext cx="2280985" cy="907255"/>
          </a:xfrm>
        </p:spPr>
        <p:txBody>
          <a:bodyPr tIns="0">
            <a:normAutofit/>
          </a:bodyPr>
          <a:lstStyle>
            <a:lvl1pPr marL="0" indent="0">
              <a:buNone/>
              <a:defRPr sz="1400"/>
            </a:lvl1pPr>
          </a:lstStyle>
          <a:p>
            <a:pPr lvl="0"/>
            <a:r>
              <a:rPr lang="en-CA" dirty="0"/>
              <a:t>Click to add short sentence about statistic</a:t>
            </a:r>
            <a:endParaRPr lang="en-US" dirty="0"/>
          </a:p>
        </p:txBody>
      </p:sp>
      <p:sp>
        <p:nvSpPr>
          <p:cNvPr id="32" name="Freeform 31">
            <a:extLst>
              <a:ext uri="{FF2B5EF4-FFF2-40B4-BE49-F238E27FC236}">
                <a16:creationId xmlns:a16="http://schemas.microsoft.com/office/drawing/2014/main" id="{2A137923-CAB9-B741-8FCD-4B6FA4F212EC}"/>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507333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81DE-B6C6-F847-92C0-310D6969406B}"/>
              </a:ext>
            </a:extLst>
          </p:cNvPr>
          <p:cNvSpPr>
            <a:spLocks noGrp="1"/>
          </p:cNvSpPr>
          <p:nvPr>
            <p:ph type="title" hasCustomPrompt="1"/>
          </p:nvPr>
        </p:nvSpPr>
        <p:spPr/>
        <p:txBody>
          <a:bodyPr/>
          <a:lstStyle>
            <a:lvl1pPr algn="ctr">
              <a:defRPr/>
            </a:lvl1pPr>
          </a:lstStyle>
          <a:p>
            <a:r>
              <a:rPr lang="en-US" dirty="0"/>
              <a:t>Add title</a:t>
            </a:r>
          </a:p>
        </p:txBody>
      </p:sp>
      <p:sp>
        <p:nvSpPr>
          <p:cNvPr id="4" name="Footer Placeholder 3">
            <a:extLst>
              <a:ext uri="{FF2B5EF4-FFF2-40B4-BE49-F238E27FC236}">
                <a16:creationId xmlns:a16="http://schemas.microsoft.com/office/drawing/2014/main" id="{8313F9FD-5F11-4A4C-B71E-82FA923DF14E}"/>
              </a:ext>
            </a:extLst>
          </p:cNvPr>
          <p:cNvSpPr>
            <a:spLocks noGrp="1"/>
          </p:cNvSpPr>
          <p:nvPr>
            <p:ph type="ftr" sz="quarter" idx="10"/>
          </p:nvPr>
        </p:nvSpPr>
        <p:spPr/>
        <p:txBody>
          <a:bodyPr/>
          <a:lstStyle/>
          <a:p>
            <a:r>
              <a:rPr lang="en-US"/>
              <a:t>CROWDSTRIKE</a:t>
            </a:r>
          </a:p>
        </p:txBody>
      </p:sp>
      <p:sp>
        <p:nvSpPr>
          <p:cNvPr id="17" name="Freeform 16">
            <a:extLst>
              <a:ext uri="{FF2B5EF4-FFF2-40B4-BE49-F238E27FC236}">
                <a16:creationId xmlns:a16="http://schemas.microsoft.com/office/drawing/2014/main" id="{BF1A8F8A-6B8C-2747-B649-C1BA6D9BED0F}"/>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569157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 Bea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D2466-3E29-9545-A9E6-828B1C4676D6}"/>
              </a:ext>
            </a:extLst>
          </p:cNvPr>
          <p:cNvPicPr>
            <a:picLocks noChangeAspect="1"/>
          </p:cNvPicPr>
          <p:nvPr userDrawn="1"/>
        </p:nvPicPr>
        <p:blipFill>
          <a:blip r:embed="rId2"/>
          <a:stretch>
            <a:fillRect/>
          </a:stretch>
        </p:blipFill>
        <p:spPr>
          <a:xfrm>
            <a:off x="0" y="457"/>
            <a:ext cx="9144000" cy="5142586"/>
          </a:xfrm>
          <a:prstGeom prst="rect">
            <a:avLst/>
          </a:prstGeom>
        </p:spPr>
      </p:pic>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US"/>
              <a:t>CROWDSTRIKE</a:t>
            </a:r>
          </a:p>
        </p:txBody>
      </p:sp>
      <p:sp>
        <p:nvSpPr>
          <p:cNvPr id="3" name="Title 2">
            <a:extLst>
              <a:ext uri="{FF2B5EF4-FFF2-40B4-BE49-F238E27FC236}">
                <a16:creationId xmlns:a16="http://schemas.microsoft.com/office/drawing/2014/main" id="{0BDE46CC-E87A-924C-B98D-01C616693E4B}"/>
              </a:ext>
            </a:extLst>
          </p:cNvPr>
          <p:cNvSpPr>
            <a:spLocks noGrp="1"/>
          </p:cNvSpPr>
          <p:nvPr>
            <p:ph type="title" hasCustomPrompt="1"/>
          </p:nvPr>
        </p:nvSpPr>
        <p:spPr>
          <a:xfrm>
            <a:off x="290557" y="550030"/>
            <a:ext cx="8588332" cy="702686"/>
          </a:xfrm>
        </p:spPr>
        <p:txBody>
          <a:bodyPr/>
          <a:lstStyle>
            <a:lvl1pPr algn="ctr">
              <a:defRPr/>
            </a:lvl1pPr>
          </a:lstStyle>
          <a:p>
            <a:r>
              <a:rPr lang="en-US" dirty="0"/>
              <a:t>Add title</a:t>
            </a:r>
          </a:p>
        </p:txBody>
      </p:sp>
      <p:sp>
        <p:nvSpPr>
          <p:cNvPr id="14" name="Freeform 13">
            <a:extLst>
              <a:ext uri="{FF2B5EF4-FFF2-40B4-BE49-F238E27FC236}">
                <a16:creationId xmlns:a16="http://schemas.microsoft.com/office/drawing/2014/main" id="{D05E3AB0-C575-8A4B-AA5B-41FEF062C525}"/>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grpSp>
        <p:nvGrpSpPr>
          <p:cNvPr id="11" name="Group 10">
            <a:extLst>
              <a:ext uri="{FF2B5EF4-FFF2-40B4-BE49-F238E27FC236}">
                <a16:creationId xmlns:a16="http://schemas.microsoft.com/office/drawing/2014/main" id="{55B47F01-4A28-4146-90C0-EBDF59EAFE87}"/>
              </a:ext>
            </a:extLst>
          </p:cNvPr>
          <p:cNvGrpSpPr/>
          <p:nvPr userDrawn="1"/>
        </p:nvGrpSpPr>
        <p:grpSpPr>
          <a:xfrm>
            <a:off x="0" y="165548"/>
            <a:ext cx="1386998" cy="270289"/>
            <a:chOff x="0" y="165548"/>
            <a:chExt cx="1386998" cy="270289"/>
          </a:xfrm>
        </p:grpSpPr>
        <p:sp>
          <p:nvSpPr>
            <p:cNvPr id="12" name="Rectangle 11">
              <a:extLst>
                <a:ext uri="{FF2B5EF4-FFF2-40B4-BE49-F238E27FC236}">
                  <a16:creationId xmlns:a16="http://schemas.microsoft.com/office/drawing/2014/main" id="{5428B24B-E7BE-F54C-9E57-91C800B3EA82}"/>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13" name="Group 12">
              <a:extLst>
                <a:ext uri="{FF2B5EF4-FFF2-40B4-BE49-F238E27FC236}">
                  <a16:creationId xmlns:a16="http://schemas.microsoft.com/office/drawing/2014/main" id="{FC0EF80A-5B85-2B42-A21A-959EC1AE5985}"/>
                </a:ext>
              </a:extLst>
            </p:cNvPr>
            <p:cNvGrpSpPr/>
            <p:nvPr userDrawn="1"/>
          </p:nvGrpSpPr>
          <p:grpSpPr>
            <a:xfrm>
              <a:off x="290556" y="165548"/>
              <a:ext cx="1096442" cy="270289"/>
              <a:chOff x="575009" y="2399353"/>
              <a:chExt cx="2305674" cy="557505"/>
            </a:xfrm>
          </p:grpSpPr>
          <p:sp>
            <p:nvSpPr>
              <p:cNvPr id="15" name="Rectangle 14">
                <a:extLst>
                  <a:ext uri="{FF2B5EF4-FFF2-40B4-BE49-F238E27FC236}">
                    <a16:creationId xmlns:a16="http://schemas.microsoft.com/office/drawing/2014/main" id="{E87B1E7A-CC53-604B-8688-FC24F95CE876}"/>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16" name="Graphic 15">
                <a:extLst>
                  <a:ext uri="{FF2B5EF4-FFF2-40B4-BE49-F238E27FC236}">
                    <a16:creationId xmlns:a16="http://schemas.microsoft.com/office/drawing/2014/main" id="{17E5E603-2185-E048-9839-395CFFD7C0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2657041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 W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8A1407-8987-A04E-B7FC-10910A64BDE3}"/>
              </a:ext>
            </a:extLst>
          </p:cNvPr>
          <p:cNvPicPr>
            <a:picLocks noChangeAspect="1"/>
          </p:cNvPicPr>
          <p:nvPr userDrawn="1"/>
        </p:nvPicPr>
        <p:blipFill>
          <a:blip r:embed="rId2"/>
          <a:stretch>
            <a:fillRect/>
          </a:stretch>
        </p:blipFill>
        <p:spPr>
          <a:xfrm>
            <a:off x="0" y="457"/>
            <a:ext cx="9144000" cy="5142586"/>
          </a:xfrm>
          <a:prstGeom prst="rect">
            <a:avLst/>
          </a:prstGeom>
        </p:spPr>
      </p:pic>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US"/>
              <a:t>CROWDSTRIKE</a:t>
            </a:r>
          </a:p>
        </p:txBody>
      </p:sp>
      <p:sp>
        <p:nvSpPr>
          <p:cNvPr id="3" name="Title 2">
            <a:extLst>
              <a:ext uri="{FF2B5EF4-FFF2-40B4-BE49-F238E27FC236}">
                <a16:creationId xmlns:a16="http://schemas.microsoft.com/office/drawing/2014/main" id="{0BDE46CC-E87A-924C-B98D-01C616693E4B}"/>
              </a:ext>
            </a:extLst>
          </p:cNvPr>
          <p:cNvSpPr>
            <a:spLocks noGrp="1"/>
          </p:cNvSpPr>
          <p:nvPr>
            <p:ph type="title" hasCustomPrompt="1"/>
          </p:nvPr>
        </p:nvSpPr>
        <p:spPr>
          <a:xfrm>
            <a:off x="290557" y="550030"/>
            <a:ext cx="8588332" cy="702686"/>
          </a:xfrm>
        </p:spPr>
        <p:txBody>
          <a:bodyPr/>
          <a:lstStyle>
            <a:lvl1pPr algn="ctr">
              <a:defRPr/>
            </a:lvl1pPr>
          </a:lstStyle>
          <a:p>
            <a:r>
              <a:rPr lang="en-US" dirty="0"/>
              <a:t>Add title</a:t>
            </a:r>
          </a:p>
        </p:txBody>
      </p:sp>
      <p:sp>
        <p:nvSpPr>
          <p:cNvPr id="14" name="Freeform 13">
            <a:extLst>
              <a:ext uri="{FF2B5EF4-FFF2-40B4-BE49-F238E27FC236}">
                <a16:creationId xmlns:a16="http://schemas.microsoft.com/office/drawing/2014/main" id="{D05E3AB0-C575-8A4B-AA5B-41FEF062C525}"/>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grpSp>
        <p:nvGrpSpPr>
          <p:cNvPr id="11" name="Group 10">
            <a:extLst>
              <a:ext uri="{FF2B5EF4-FFF2-40B4-BE49-F238E27FC236}">
                <a16:creationId xmlns:a16="http://schemas.microsoft.com/office/drawing/2014/main" id="{AA62E0D3-21A9-9C43-A0EB-08A2E0A644DD}"/>
              </a:ext>
            </a:extLst>
          </p:cNvPr>
          <p:cNvGrpSpPr/>
          <p:nvPr userDrawn="1"/>
        </p:nvGrpSpPr>
        <p:grpSpPr>
          <a:xfrm>
            <a:off x="0" y="165548"/>
            <a:ext cx="1386998" cy="270289"/>
            <a:chOff x="0" y="165548"/>
            <a:chExt cx="1386998" cy="270289"/>
          </a:xfrm>
        </p:grpSpPr>
        <p:sp>
          <p:nvSpPr>
            <p:cNvPr id="12" name="Rectangle 11">
              <a:extLst>
                <a:ext uri="{FF2B5EF4-FFF2-40B4-BE49-F238E27FC236}">
                  <a16:creationId xmlns:a16="http://schemas.microsoft.com/office/drawing/2014/main" id="{E2BB5278-9ABB-CE40-B333-65E5068BEF70}"/>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13" name="Group 12">
              <a:extLst>
                <a:ext uri="{FF2B5EF4-FFF2-40B4-BE49-F238E27FC236}">
                  <a16:creationId xmlns:a16="http://schemas.microsoft.com/office/drawing/2014/main" id="{A9A66719-40E0-AA45-B9C6-5ABEAE931B06}"/>
                </a:ext>
              </a:extLst>
            </p:cNvPr>
            <p:cNvGrpSpPr/>
            <p:nvPr userDrawn="1"/>
          </p:nvGrpSpPr>
          <p:grpSpPr>
            <a:xfrm>
              <a:off x="290556" y="165548"/>
              <a:ext cx="1096442" cy="270289"/>
              <a:chOff x="575009" y="2399353"/>
              <a:chExt cx="2305674" cy="557505"/>
            </a:xfrm>
          </p:grpSpPr>
          <p:sp>
            <p:nvSpPr>
              <p:cNvPr id="15" name="Rectangle 14">
                <a:extLst>
                  <a:ext uri="{FF2B5EF4-FFF2-40B4-BE49-F238E27FC236}">
                    <a16:creationId xmlns:a16="http://schemas.microsoft.com/office/drawing/2014/main" id="{21B4DD08-860C-7C4A-8D2B-BF4211B21C04}"/>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16" name="Graphic 15">
                <a:extLst>
                  <a:ext uri="{FF2B5EF4-FFF2-40B4-BE49-F238E27FC236}">
                    <a16:creationId xmlns:a16="http://schemas.microsoft.com/office/drawing/2014/main" id="{F039E2E6-92DB-9B4A-8C64-5A832D2584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2525567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 Cla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65BDEF-0EB3-6645-BDEF-056089C77F6E}"/>
              </a:ext>
            </a:extLst>
          </p:cNvPr>
          <p:cNvPicPr>
            <a:picLocks noChangeAspect="1"/>
          </p:cNvPicPr>
          <p:nvPr userDrawn="1"/>
        </p:nvPicPr>
        <p:blipFill>
          <a:blip r:embed="rId2"/>
          <a:stretch>
            <a:fillRect/>
          </a:stretch>
        </p:blipFill>
        <p:spPr>
          <a:xfrm>
            <a:off x="0" y="457"/>
            <a:ext cx="9144000" cy="5142586"/>
          </a:xfrm>
          <a:prstGeom prst="rect">
            <a:avLst/>
          </a:prstGeom>
        </p:spPr>
      </p:pic>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US"/>
              <a:t>CROWDSTRIKE</a:t>
            </a:r>
          </a:p>
        </p:txBody>
      </p:sp>
      <p:sp>
        <p:nvSpPr>
          <p:cNvPr id="3" name="Title 2">
            <a:extLst>
              <a:ext uri="{FF2B5EF4-FFF2-40B4-BE49-F238E27FC236}">
                <a16:creationId xmlns:a16="http://schemas.microsoft.com/office/drawing/2014/main" id="{0BDE46CC-E87A-924C-B98D-01C616693E4B}"/>
              </a:ext>
            </a:extLst>
          </p:cNvPr>
          <p:cNvSpPr>
            <a:spLocks noGrp="1"/>
          </p:cNvSpPr>
          <p:nvPr>
            <p:ph type="title" hasCustomPrompt="1"/>
          </p:nvPr>
        </p:nvSpPr>
        <p:spPr>
          <a:xfrm>
            <a:off x="290557" y="550030"/>
            <a:ext cx="8588332" cy="702686"/>
          </a:xfrm>
        </p:spPr>
        <p:txBody>
          <a:bodyPr/>
          <a:lstStyle>
            <a:lvl1pPr algn="ctr">
              <a:defRPr/>
            </a:lvl1pPr>
          </a:lstStyle>
          <a:p>
            <a:r>
              <a:rPr lang="en-US" dirty="0"/>
              <a:t>Add title</a:t>
            </a:r>
          </a:p>
        </p:txBody>
      </p:sp>
      <p:sp>
        <p:nvSpPr>
          <p:cNvPr id="14" name="Freeform 13">
            <a:extLst>
              <a:ext uri="{FF2B5EF4-FFF2-40B4-BE49-F238E27FC236}">
                <a16:creationId xmlns:a16="http://schemas.microsoft.com/office/drawing/2014/main" id="{D05E3AB0-C575-8A4B-AA5B-41FEF062C525}"/>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grpSp>
        <p:nvGrpSpPr>
          <p:cNvPr id="11" name="Group 10">
            <a:extLst>
              <a:ext uri="{FF2B5EF4-FFF2-40B4-BE49-F238E27FC236}">
                <a16:creationId xmlns:a16="http://schemas.microsoft.com/office/drawing/2014/main" id="{64B8C90A-0386-D147-AD32-2E344DFC4BE3}"/>
              </a:ext>
            </a:extLst>
          </p:cNvPr>
          <p:cNvGrpSpPr/>
          <p:nvPr userDrawn="1"/>
        </p:nvGrpSpPr>
        <p:grpSpPr>
          <a:xfrm>
            <a:off x="0" y="165548"/>
            <a:ext cx="1386998" cy="270289"/>
            <a:chOff x="0" y="165548"/>
            <a:chExt cx="1386998" cy="270289"/>
          </a:xfrm>
        </p:grpSpPr>
        <p:sp>
          <p:nvSpPr>
            <p:cNvPr id="12" name="Rectangle 11">
              <a:extLst>
                <a:ext uri="{FF2B5EF4-FFF2-40B4-BE49-F238E27FC236}">
                  <a16:creationId xmlns:a16="http://schemas.microsoft.com/office/drawing/2014/main" id="{D928EA0B-E5FF-994D-86A5-52E9BD2C4403}"/>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13" name="Group 12">
              <a:extLst>
                <a:ext uri="{FF2B5EF4-FFF2-40B4-BE49-F238E27FC236}">
                  <a16:creationId xmlns:a16="http://schemas.microsoft.com/office/drawing/2014/main" id="{890027DC-0577-D144-9EFE-0906F478BDA5}"/>
                </a:ext>
              </a:extLst>
            </p:cNvPr>
            <p:cNvGrpSpPr/>
            <p:nvPr userDrawn="1"/>
          </p:nvGrpSpPr>
          <p:grpSpPr>
            <a:xfrm>
              <a:off x="290556" y="165548"/>
              <a:ext cx="1096442" cy="270289"/>
              <a:chOff x="575009" y="2399353"/>
              <a:chExt cx="2305674" cy="557505"/>
            </a:xfrm>
          </p:grpSpPr>
          <p:sp>
            <p:nvSpPr>
              <p:cNvPr id="15" name="Rectangle 14">
                <a:extLst>
                  <a:ext uri="{FF2B5EF4-FFF2-40B4-BE49-F238E27FC236}">
                    <a16:creationId xmlns:a16="http://schemas.microsoft.com/office/drawing/2014/main" id="{5209DE9B-70EE-AD4C-B65E-5E05E4656EF1}"/>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16" name="Graphic 15">
                <a:extLst>
                  <a:ext uri="{FF2B5EF4-FFF2-40B4-BE49-F238E27FC236}">
                    <a16:creationId xmlns:a16="http://schemas.microsoft.com/office/drawing/2014/main" id="{C9499DFE-E0FE-F541-B235-15EF6BF886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190890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Black - Beak">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C19B585-3C6E-F241-AB94-9D8984103535}"/>
              </a:ext>
            </a:extLst>
          </p:cNvPr>
          <p:cNvPicPr>
            <a:picLocks noChangeAspect="1"/>
          </p:cNvPicPr>
          <p:nvPr userDrawn="1"/>
        </p:nvPicPr>
        <p:blipFill>
          <a:blip r:embed="rId2"/>
          <a:stretch>
            <a:fillRect/>
          </a:stretch>
        </p:blipFill>
        <p:spPr>
          <a:xfrm>
            <a:off x="0" y="457"/>
            <a:ext cx="9144000" cy="5142586"/>
          </a:xfrm>
          <a:prstGeom prst="rect">
            <a:avLst/>
          </a:prstGeom>
        </p:spPr>
      </p:pic>
      <p:sp>
        <p:nvSpPr>
          <p:cNvPr id="4" name="Footer Placeholder 3">
            <a:extLst>
              <a:ext uri="{FF2B5EF4-FFF2-40B4-BE49-F238E27FC236}">
                <a16:creationId xmlns:a16="http://schemas.microsoft.com/office/drawing/2014/main" id="{BE16B6B2-52BE-704B-987A-0171FB856FB6}"/>
              </a:ext>
            </a:extLst>
          </p:cNvPr>
          <p:cNvSpPr>
            <a:spLocks noGrp="1"/>
          </p:cNvSpPr>
          <p:nvPr>
            <p:ph type="ftr" sz="quarter" idx="11"/>
          </p:nvPr>
        </p:nvSpPr>
        <p:spPr/>
        <p:txBody>
          <a:bodyPr/>
          <a:lstStyle/>
          <a:p>
            <a:r>
              <a:rPr lang="en-US"/>
              <a:t>CROWDSTRIKE</a:t>
            </a:r>
          </a:p>
        </p:txBody>
      </p:sp>
      <p:sp>
        <p:nvSpPr>
          <p:cNvPr id="8" name="Freeform 7">
            <a:extLst>
              <a:ext uri="{FF2B5EF4-FFF2-40B4-BE49-F238E27FC236}">
                <a16:creationId xmlns:a16="http://schemas.microsoft.com/office/drawing/2014/main" id="{73FD7678-A5B8-BB49-A38E-4E1ADA3603EB}"/>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pPr lvl="0"/>
            <a:endParaRPr lang="en-US"/>
          </a:p>
        </p:txBody>
      </p:sp>
      <p:sp>
        <p:nvSpPr>
          <p:cNvPr id="18" name="Text Placeholder 14">
            <a:extLst>
              <a:ext uri="{FF2B5EF4-FFF2-40B4-BE49-F238E27FC236}">
                <a16:creationId xmlns:a16="http://schemas.microsoft.com/office/drawing/2014/main" id="{8A685C12-525A-1640-BD36-42FBBFDD9A72}"/>
              </a:ext>
            </a:extLst>
          </p:cNvPr>
          <p:cNvSpPr>
            <a:spLocks noGrp="1"/>
          </p:cNvSpPr>
          <p:nvPr>
            <p:ph type="body" sz="quarter" idx="10" hasCustomPrompt="1"/>
          </p:nvPr>
        </p:nvSpPr>
        <p:spPr>
          <a:xfrm>
            <a:off x="5190565" y="547688"/>
            <a:ext cx="3688322" cy="4011380"/>
          </a:xfrm>
          <a:prstGeom prst="rect">
            <a:avLst/>
          </a:prstGeom>
        </p:spPr>
        <p:txBody>
          <a:bodyPr tIns="36000" bIns="36000" anchor="ctr">
            <a:normAutofit/>
          </a:bodyPr>
          <a:lstStyle>
            <a:lvl1pPr marL="0" indent="0" algn="l">
              <a:lnSpc>
                <a:spcPct val="90000"/>
              </a:lnSpc>
              <a:spcBef>
                <a:spcPts val="0"/>
              </a:spcBef>
              <a:buNone/>
              <a:defRPr sz="5400" b="1" i="0" cap="all" spc="200" baseline="0">
                <a:solidFill>
                  <a:schemeClr val="bg1"/>
                </a:solidFill>
                <a:latin typeface="ITC Avant Garde Pro Md" panose="02000503030000020004" pitchFamily="2" charset="77"/>
              </a:defRPr>
            </a:lvl1pPr>
          </a:lstStyle>
          <a:p>
            <a:pPr lvl="0"/>
            <a:r>
              <a:rPr lang="en-US" dirty="0"/>
              <a:t>Divider slide title</a:t>
            </a:r>
          </a:p>
        </p:txBody>
      </p:sp>
      <p:grpSp>
        <p:nvGrpSpPr>
          <p:cNvPr id="14" name="Group 13">
            <a:extLst>
              <a:ext uri="{FF2B5EF4-FFF2-40B4-BE49-F238E27FC236}">
                <a16:creationId xmlns:a16="http://schemas.microsoft.com/office/drawing/2014/main" id="{883F3B95-07CF-F74C-8435-3AB1C00FE3BE}"/>
              </a:ext>
            </a:extLst>
          </p:cNvPr>
          <p:cNvGrpSpPr/>
          <p:nvPr userDrawn="1"/>
        </p:nvGrpSpPr>
        <p:grpSpPr>
          <a:xfrm>
            <a:off x="0" y="165548"/>
            <a:ext cx="1386998" cy="270289"/>
            <a:chOff x="0" y="165548"/>
            <a:chExt cx="1386998" cy="270289"/>
          </a:xfrm>
        </p:grpSpPr>
        <p:sp>
          <p:nvSpPr>
            <p:cNvPr id="16" name="Rectangle 15">
              <a:extLst>
                <a:ext uri="{FF2B5EF4-FFF2-40B4-BE49-F238E27FC236}">
                  <a16:creationId xmlns:a16="http://schemas.microsoft.com/office/drawing/2014/main" id="{3C98D50A-E52F-8A41-A48D-AA788962DDF0}"/>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17" name="Group 16">
              <a:extLst>
                <a:ext uri="{FF2B5EF4-FFF2-40B4-BE49-F238E27FC236}">
                  <a16:creationId xmlns:a16="http://schemas.microsoft.com/office/drawing/2014/main" id="{43C62BDC-926F-FF43-8FF5-AC6637897D16}"/>
                </a:ext>
              </a:extLst>
            </p:cNvPr>
            <p:cNvGrpSpPr/>
            <p:nvPr userDrawn="1"/>
          </p:nvGrpSpPr>
          <p:grpSpPr>
            <a:xfrm>
              <a:off x="290556" y="165548"/>
              <a:ext cx="1096442" cy="270289"/>
              <a:chOff x="575009" y="2399353"/>
              <a:chExt cx="2305674" cy="557505"/>
            </a:xfrm>
          </p:grpSpPr>
          <p:sp>
            <p:nvSpPr>
              <p:cNvPr id="19" name="Rectangle 18">
                <a:extLst>
                  <a:ext uri="{FF2B5EF4-FFF2-40B4-BE49-F238E27FC236}">
                    <a16:creationId xmlns:a16="http://schemas.microsoft.com/office/drawing/2014/main" id="{86E4E1BA-3DCF-9B41-BC2E-F76A88A8CCBB}"/>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20" name="Graphic 19">
                <a:extLst>
                  <a:ext uri="{FF2B5EF4-FFF2-40B4-BE49-F238E27FC236}">
                    <a16:creationId xmlns:a16="http://schemas.microsoft.com/office/drawing/2014/main" id="{C85F13F0-6046-9D44-A81A-8577EFDC41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351929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Black - Win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2BE23BC-9869-E945-BE19-821E04CD55AE}"/>
              </a:ext>
            </a:extLst>
          </p:cNvPr>
          <p:cNvPicPr>
            <a:picLocks noChangeAspect="1"/>
          </p:cNvPicPr>
          <p:nvPr userDrawn="1"/>
        </p:nvPicPr>
        <p:blipFill>
          <a:blip r:embed="rId2"/>
          <a:stretch>
            <a:fillRect/>
          </a:stretch>
        </p:blipFill>
        <p:spPr>
          <a:xfrm>
            <a:off x="0" y="457"/>
            <a:ext cx="9144000" cy="5142586"/>
          </a:xfrm>
          <a:prstGeom prst="rect">
            <a:avLst/>
          </a:prstGeom>
        </p:spPr>
      </p:pic>
      <p:sp>
        <p:nvSpPr>
          <p:cNvPr id="4" name="Footer Placeholder 3">
            <a:extLst>
              <a:ext uri="{FF2B5EF4-FFF2-40B4-BE49-F238E27FC236}">
                <a16:creationId xmlns:a16="http://schemas.microsoft.com/office/drawing/2014/main" id="{BE16B6B2-52BE-704B-987A-0171FB856FB6}"/>
              </a:ext>
            </a:extLst>
          </p:cNvPr>
          <p:cNvSpPr>
            <a:spLocks noGrp="1"/>
          </p:cNvSpPr>
          <p:nvPr>
            <p:ph type="ftr" sz="quarter" idx="11"/>
          </p:nvPr>
        </p:nvSpPr>
        <p:spPr/>
        <p:txBody>
          <a:bodyPr/>
          <a:lstStyle/>
          <a:p>
            <a:r>
              <a:rPr lang="en-US"/>
              <a:t>CROWDSTRIKE</a:t>
            </a:r>
          </a:p>
        </p:txBody>
      </p:sp>
      <p:sp>
        <p:nvSpPr>
          <p:cNvPr id="8" name="Freeform 7">
            <a:extLst>
              <a:ext uri="{FF2B5EF4-FFF2-40B4-BE49-F238E27FC236}">
                <a16:creationId xmlns:a16="http://schemas.microsoft.com/office/drawing/2014/main" id="{73FD7678-A5B8-BB49-A38E-4E1ADA3603EB}"/>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pPr lvl="0"/>
            <a:endParaRPr lang="en-US"/>
          </a:p>
        </p:txBody>
      </p:sp>
      <p:sp>
        <p:nvSpPr>
          <p:cNvPr id="19" name="Text Placeholder 14">
            <a:extLst>
              <a:ext uri="{FF2B5EF4-FFF2-40B4-BE49-F238E27FC236}">
                <a16:creationId xmlns:a16="http://schemas.microsoft.com/office/drawing/2014/main" id="{699F102F-57FF-4547-A479-988FA2E0EC75}"/>
              </a:ext>
            </a:extLst>
          </p:cNvPr>
          <p:cNvSpPr>
            <a:spLocks noGrp="1"/>
          </p:cNvSpPr>
          <p:nvPr>
            <p:ph type="body" sz="quarter" idx="10" hasCustomPrompt="1"/>
          </p:nvPr>
        </p:nvSpPr>
        <p:spPr>
          <a:xfrm>
            <a:off x="5190565" y="547688"/>
            <a:ext cx="3688322" cy="4011380"/>
          </a:xfrm>
          <a:prstGeom prst="rect">
            <a:avLst/>
          </a:prstGeom>
        </p:spPr>
        <p:txBody>
          <a:bodyPr tIns="36000" bIns="36000" anchor="ctr">
            <a:normAutofit/>
          </a:bodyPr>
          <a:lstStyle>
            <a:lvl1pPr marL="0" indent="0" algn="l">
              <a:lnSpc>
                <a:spcPct val="90000"/>
              </a:lnSpc>
              <a:spcBef>
                <a:spcPts val="0"/>
              </a:spcBef>
              <a:buNone/>
              <a:defRPr sz="5400" b="1" i="0" cap="all" spc="200" baseline="0">
                <a:solidFill>
                  <a:schemeClr val="bg1"/>
                </a:solidFill>
                <a:latin typeface="ITC Avant Garde Pro Md" panose="02000503030000020004" pitchFamily="2" charset="77"/>
              </a:defRPr>
            </a:lvl1pPr>
          </a:lstStyle>
          <a:p>
            <a:pPr lvl="0"/>
            <a:r>
              <a:rPr lang="en-US" dirty="0"/>
              <a:t>Divider slide title</a:t>
            </a:r>
          </a:p>
        </p:txBody>
      </p:sp>
      <p:grpSp>
        <p:nvGrpSpPr>
          <p:cNvPr id="14" name="Group 13">
            <a:extLst>
              <a:ext uri="{FF2B5EF4-FFF2-40B4-BE49-F238E27FC236}">
                <a16:creationId xmlns:a16="http://schemas.microsoft.com/office/drawing/2014/main" id="{7518A235-721E-034E-BAFC-BE4462C350BE}"/>
              </a:ext>
            </a:extLst>
          </p:cNvPr>
          <p:cNvGrpSpPr/>
          <p:nvPr userDrawn="1"/>
        </p:nvGrpSpPr>
        <p:grpSpPr>
          <a:xfrm>
            <a:off x="0" y="165548"/>
            <a:ext cx="1386998" cy="270289"/>
            <a:chOff x="0" y="165548"/>
            <a:chExt cx="1386998" cy="270289"/>
          </a:xfrm>
        </p:grpSpPr>
        <p:sp>
          <p:nvSpPr>
            <p:cNvPr id="16" name="Rectangle 15">
              <a:extLst>
                <a:ext uri="{FF2B5EF4-FFF2-40B4-BE49-F238E27FC236}">
                  <a16:creationId xmlns:a16="http://schemas.microsoft.com/office/drawing/2014/main" id="{C963C84A-AE0B-724A-8FA8-B72D7FC4E374}"/>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17" name="Group 16">
              <a:extLst>
                <a:ext uri="{FF2B5EF4-FFF2-40B4-BE49-F238E27FC236}">
                  <a16:creationId xmlns:a16="http://schemas.microsoft.com/office/drawing/2014/main" id="{D10CF966-A369-C342-B90F-C05D9B8B61B5}"/>
                </a:ext>
              </a:extLst>
            </p:cNvPr>
            <p:cNvGrpSpPr/>
            <p:nvPr userDrawn="1"/>
          </p:nvGrpSpPr>
          <p:grpSpPr>
            <a:xfrm>
              <a:off x="290556" y="165548"/>
              <a:ext cx="1096442" cy="270289"/>
              <a:chOff x="575009" y="2399353"/>
              <a:chExt cx="2305674" cy="557505"/>
            </a:xfrm>
          </p:grpSpPr>
          <p:sp>
            <p:nvSpPr>
              <p:cNvPr id="18" name="Rectangle 17">
                <a:extLst>
                  <a:ext uri="{FF2B5EF4-FFF2-40B4-BE49-F238E27FC236}">
                    <a16:creationId xmlns:a16="http://schemas.microsoft.com/office/drawing/2014/main" id="{97B5CFB5-020C-E742-B7D4-E820F99BD388}"/>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20" name="Graphic 19">
                <a:extLst>
                  <a:ext uri="{FF2B5EF4-FFF2-40B4-BE49-F238E27FC236}">
                    <a16:creationId xmlns:a16="http://schemas.microsoft.com/office/drawing/2014/main" id="{53137A03-6DAD-3C4C-8501-319D0CFA45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4130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Black - Claw">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2060D4C-7C44-7343-84A1-6B256F5C541E}"/>
              </a:ext>
            </a:extLst>
          </p:cNvPr>
          <p:cNvPicPr>
            <a:picLocks noChangeAspect="1"/>
          </p:cNvPicPr>
          <p:nvPr userDrawn="1"/>
        </p:nvPicPr>
        <p:blipFill>
          <a:blip r:embed="rId2"/>
          <a:stretch>
            <a:fillRect/>
          </a:stretch>
        </p:blipFill>
        <p:spPr>
          <a:xfrm>
            <a:off x="0" y="457"/>
            <a:ext cx="9144000" cy="5142586"/>
          </a:xfrm>
          <a:prstGeom prst="rect">
            <a:avLst/>
          </a:prstGeom>
        </p:spPr>
      </p:pic>
      <p:sp>
        <p:nvSpPr>
          <p:cNvPr id="4" name="Footer Placeholder 3">
            <a:extLst>
              <a:ext uri="{FF2B5EF4-FFF2-40B4-BE49-F238E27FC236}">
                <a16:creationId xmlns:a16="http://schemas.microsoft.com/office/drawing/2014/main" id="{BE16B6B2-52BE-704B-987A-0171FB856FB6}"/>
              </a:ext>
            </a:extLst>
          </p:cNvPr>
          <p:cNvSpPr>
            <a:spLocks noGrp="1"/>
          </p:cNvSpPr>
          <p:nvPr>
            <p:ph type="ftr" sz="quarter" idx="11"/>
          </p:nvPr>
        </p:nvSpPr>
        <p:spPr/>
        <p:txBody>
          <a:bodyPr/>
          <a:lstStyle/>
          <a:p>
            <a:r>
              <a:rPr lang="en-US"/>
              <a:t>CROWDSTRIKE</a:t>
            </a:r>
          </a:p>
        </p:txBody>
      </p:sp>
      <p:sp>
        <p:nvSpPr>
          <p:cNvPr id="8" name="Freeform 7">
            <a:extLst>
              <a:ext uri="{FF2B5EF4-FFF2-40B4-BE49-F238E27FC236}">
                <a16:creationId xmlns:a16="http://schemas.microsoft.com/office/drawing/2014/main" id="{73FD7678-A5B8-BB49-A38E-4E1ADA3603EB}"/>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pPr lvl="0"/>
            <a:endParaRPr lang="en-US"/>
          </a:p>
        </p:txBody>
      </p:sp>
      <p:sp>
        <p:nvSpPr>
          <p:cNvPr id="17" name="Text Placeholder 14">
            <a:extLst>
              <a:ext uri="{FF2B5EF4-FFF2-40B4-BE49-F238E27FC236}">
                <a16:creationId xmlns:a16="http://schemas.microsoft.com/office/drawing/2014/main" id="{758EECA2-5629-D94E-8802-9AAE21F43708}"/>
              </a:ext>
            </a:extLst>
          </p:cNvPr>
          <p:cNvSpPr>
            <a:spLocks noGrp="1"/>
          </p:cNvSpPr>
          <p:nvPr>
            <p:ph type="body" sz="quarter" idx="10" hasCustomPrompt="1"/>
          </p:nvPr>
        </p:nvSpPr>
        <p:spPr>
          <a:xfrm>
            <a:off x="5190565" y="547688"/>
            <a:ext cx="3688322" cy="4011380"/>
          </a:xfrm>
          <a:prstGeom prst="rect">
            <a:avLst/>
          </a:prstGeom>
        </p:spPr>
        <p:txBody>
          <a:bodyPr tIns="36000" bIns="36000" anchor="ctr">
            <a:normAutofit/>
          </a:bodyPr>
          <a:lstStyle>
            <a:lvl1pPr marL="0" indent="0" algn="l">
              <a:lnSpc>
                <a:spcPct val="90000"/>
              </a:lnSpc>
              <a:spcBef>
                <a:spcPts val="0"/>
              </a:spcBef>
              <a:buNone/>
              <a:defRPr sz="5400" b="1" i="0" cap="all" spc="200" baseline="0">
                <a:solidFill>
                  <a:schemeClr val="bg1"/>
                </a:solidFill>
                <a:latin typeface="ITC Avant Garde Pro Md" panose="02000503030000020004" pitchFamily="2" charset="77"/>
              </a:defRPr>
            </a:lvl1pPr>
          </a:lstStyle>
          <a:p>
            <a:pPr lvl="0"/>
            <a:r>
              <a:rPr lang="en-US" dirty="0"/>
              <a:t>Divider slide title</a:t>
            </a:r>
          </a:p>
        </p:txBody>
      </p:sp>
      <p:grpSp>
        <p:nvGrpSpPr>
          <p:cNvPr id="14" name="Group 13">
            <a:extLst>
              <a:ext uri="{FF2B5EF4-FFF2-40B4-BE49-F238E27FC236}">
                <a16:creationId xmlns:a16="http://schemas.microsoft.com/office/drawing/2014/main" id="{82840597-AE8F-F044-94EB-D7ECA08E1CDF}"/>
              </a:ext>
            </a:extLst>
          </p:cNvPr>
          <p:cNvGrpSpPr/>
          <p:nvPr userDrawn="1"/>
        </p:nvGrpSpPr>
        <p:grpSpPr>
          <a:xfrm>
            <a:off x="0" y="165548"/>
            <a:ext cx="1386998" cy="270289"/>
            <a:chOff x="0" y="165548"/>
            <a:chExt cx="1386998" cy="270289"/>
          </a:xfrm>
        </p:grpSpPr>
        <p:sp>
          <p:nvSpPr>
            <p:cNvPr id="16" name="Rectangle 15">
              <a:extLst>
                <a:ext uri="{FF2B5EF4-FFF2-40B4-BE49-F238E27FC236}">
                  <a16:creationId xmlns:a16="http://schemas.microsoft.com/office/drawing/2014/main" id="{F5359A50-0F6E-CE43-8B47-8C42C982C83F}"/>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18" name="Group 17">
              <a:extLst>
                <a:ext uri="{FF2B5EF4-FFF2-40B4-BE49-F238E27FC236}">
                  <a16:creationId xmlns:a16="http://schemas.microsoft.com/office/drawing/2014/main" id="{68D402CE-6302-0E48-AA6F-F7D864B59BA7}"/>
                </a:ext>
              </a:extLst>
            </p:cNvPr>
            <p:cNvGrpSpPr/>
            <p:nvPr userDrawn="1"/>
          </p:nvGrpSpPr>
          <p:grpSpPr>
            <a:xfrm>
              <a:off x="290556" y="165548"/>
              <a:ext cx="1096442" cy="270289"/>
              <a:chOff x="575009" y="2399353"/>
              <a:chExt cx="2305674" cy="557505"/>
            </a:xfrm>
          </p:grpSpPr>
          <p:sp>
            <p:nvSpPr>
              <p:cNvPr id="19" name="Rectangle 18">
                <a:extLst>
                  <a:ext uri="{FF2B5EF4-FFF2-40B4-BE49-F238E27FC236}">
                    <a16:creationId xmlns:a16="http://schemas.microsoft.com/office/drawing/2014/main" id="{0047FD8D-A80D-F449-B47A-69EE0B07B479}"/>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20" name="Graphic 19">
                <a:extLst>
                  <a:ext uri="{FF2B5EF4-FFF2-40B4-BE49-F238E27FC236}">
                    <a16:creationId xmlns:a16="http://schemas.microsoft.com/office/drawing/2014/main" id="{46F8A92C-93C4-3A4D-BEB2-2504FC7D1C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39387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 Black">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F15209-12BF-A644-B140-ABB13F5403DE}"/>
              </a:ext>
            </a:extLst>
          </p:cNvPr>
          <p:cNvPicPr>
            <a:picLocks noChangeAspect="1"/>
          </p:cNvPicPr>
          <p:nvPr userDrawn="1"/>
        </p:nvPicPr>
        <p:blipFill rotWithShape="1">
          <a:blip r:embed="rId2"/>
          <a:srcRect t="33007" r="15423" b="44429"/>
          <a:stretch/>
        </p:blipFill>
        <p:spPr>
          <a:xfrm>
            <a:off x="0" y="3258839"/>
            <a:ext cx="9144000" cy="1884661"/>
          </a:xfrm>
          <a:prstGeom prst="rect">
            <a:avLst/>
          </a:prstGeom>
        </p:spPr>
      </p:pic>
      <p:sp>
        <p:nvSpPr>
          <p:cNvPr id="14" name="Freeform 13">
            <a:extLst>
              <a:ext uri="{FF2B5EF4-FFF2-40B4-BE49-F238E27FC236}">
                <a16:creationId xmlns:a16="http://schemas.microsoft.com/office/drawing/2014/main" id="{ACCC1FCE-B041-9944-9959-C5C9E14B8089}"/>
              </a:ext>
            </a:extLst>
          </p:cNvPr>
          <p:cNvSpPr/>
          <p:nvPr userDrawn="1"/>
        </p:nvSpPr>
        <p:spPr>
          <a:xfrm rot="16200000">
            <a:off x="3962159" y="-731779"/>
            <a:ext cx="1219683" cy="9144001"/>
          </a:xfrm>
          <a:custGeom>
            <a:avLst/>
            <a:gdLst>
              <a:gd name="connsiteX0" fmla="*/ 51516 w 2962141"/>
              <a:gd name="connsiteY0" fmla="*/ 25758 h 5190186"/>
              <a:gd name="connsiteX1" fmla="*/ 2962141 w 2962141"/>
              <a:gd name="connsiteY1" fmla="*/ 25758 h 5190186"/>
              <a:gd name="connsiteX2" fmla="*/ 2962141 w 2962141"/>
              <a:gd name="connsiteY2" fmla="*/ 5190186 h 5190186"/>
              <a:gd name="connsiteX3" fmla="*/ 276896 w 2962141"/>
              <a:gd name="connsiteY3" fmla="*/ 5190186 h 5190186"/>
              <a:gd name="connsiteX4" fmla="*/ 1481070 w 2962141"/>
              <a:gd name="connsiteY4" fmla="*/ 3986012 h 5190186"/>
              <a:gd name="connsiteX5" fmla="*/ 1481070 w 2962141"/>
              <a:gd name="connsiteY5" fmla="*/ 3702676 h 5190186"/>
              <a:gd name="connsiteX6" fmla="*/ 0 w 2962141"/>
              <a:gd name="connsiteY6" fmla="*/ 0 h 5190186"/>
              <a:gd name="connsiteX7" fmla="*/ 51516 w 2962141"/>
              <a:gd name="connsiteY7" fmla="*/ 25758 h 5190186"/>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29554 w 2910625"/>
              <a:gd name="connsiteY4" fmla="*/ 3960254 h 5164428"/>
              <a:gd name="connsiteX5" fmla="*/ 1429554 w 2910625"/>
              <a:gd name="connsiteY5" fmla="*/ 3676918 h 5164428"/>
              <a:gd name="connsiteX6" fmla="*/ 0 w 2910625"/>
              <a:gd name="connsiteY6" fmla="*/ 0 h 5164428"/>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29554 w 2910625"/>
              <a:gd name="connsiteY4" fmla="*/ 3676918 h 5164428"/>
              <a:gd name="connsiteX5" fmla="*/ 0 w 2910625"/>
              <a:gd name="connsiteY5" fmla="*/ 0 h 5164428"/>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95183 w 2910625"/>
              <a:gd name="connsiteY4" fmla="*/ 4127350 h 5164428"/>
              <a:gd name="connsiteX5" fmla="*/ 0 w 2910625"/>
              <a:gd name="connsiteY5" fmla="*/ 0 h 516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625" h="5164428">
                <a:moveTo>
                  <a:pt x="0" y="0"/>
                </a:moveTo>
                <a:lnTo>
                  <a:pt x="2910625" y="0"/>
                </a:lnTo>
                <a:lnTo>
                  <a:pt x="2910625" y="5164428"/>
                </a:lnTo>
                <a:lnTo>
                  <a:pt x="225380" y="5164428"/>
                </a:lnTo>
                <a:lnTo>
                  <a:pt x="1495183" y="4127350"/>
                </a:lnTo>
                <a:lnTo>
                  <a:pt x="0"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87C6D89-1782-2B43-8D77-26B1BCDBF514}"/>
              </a:ext>
            </a:extLst>
          </p:cNvPr>
          <p:cNvSpPr>
            <a:spLocks noGrp="1"/>
          </p:cNvSpPr>
          <p:nvPr>
            <p:ph type="body" sz="quarter" idx="12" hasCustomPrompt="1"/>
          </p:nvPr>
        </p:nvSpPr>
        <p:spPr>
          <a:xfrm>
            <a:off x="4173244" y="990060"/>
            <a:ext cx="4705644" cy="2413158"/>
          </a:xfrm>
          <a:prstGeom prst="rect">
            <a:avLst/>
          </a:prstGeom>
        </p:spPr>
        <p:txBody>
          <a:bodyPr anchor="ctr">
            <a:normAutofit/>
          </a:bodyPr>
          <a:lstStyle>
            <a:lvl1pPr>
              <a:spcBef>
                <a:spcPts val="1200"/>
              </a:spcBef>
              <a:buClr>
                <a:schemeClr val="accent1"/>
              </a:buClr>
              <a:defRPr sz="1800" b="0" i="0" spc="0">
                <a:solidFill>
                  <a:schemeClr val="bg1"/>
                </a:solidFill>
                <a:latin typeface="Karla" pitchFamily="2" charset="0"/>
                <a:ea typeface="Karla" pitchFamily="2" charset="0"/>
              </a:defRPr>
            </a:lvl1pPr>
            <a:lvl2pPr marL="457200" indent="0">
              <a:buNone/>
              <a:defRPr sz="2000"/>
            </a:lvl2pPr>
          </a:lstStyle>
          <a:p>
            <a:pPr lvl="0"/>
            <a:r>
              <a:rPr lang="en-US" dirty="0"/>
              <a:t>Add agenda item here</a:t>
            </a:r>
          </a:p>
        </p:txBody>
      </p:sp>
      <p:sp>
        <p:nvSpPr>
          <p:cNvPr id="5" name="Title 4">
            <a:extLst>
              <a:ext uri="{FF2B5EF4-FFF2-40B4-BE49-F238E27FC236}">
                <a16:creationId xmlns:a16="http://schemas.microsoft.com/office/drawing/2014/main" id="{B3BE18D2-33EA-7E43-96DE-664877E858F2}"/>
              </a:ext>
            </a:extLst>
          </p:cNvPr>
          <p:cNvSpPr>
            <a:spLocks noGrp="1"/>
          </p:cNvSpPr>
          <p:nvPr>
            <p:ph type="title" hasCustomPrompt="1"/>
          </p:nvPr>
        </p:nvSpPr>
        <p:spPr>
          <a:xfrm>
            <a:off x="273050" y="996902"/>
            <a:ext cx="3295167" cy="2397704"/>
          </a:xfrm>
        </p:spPr>
        <p:txBody>
          <a:bodyPr anchor="ctr">
            <a:normAutofit/>
          </a:bodyPr>
          <a:lstStyle>
            <a:lvl1pPr algn="r">
              <a:defRPr sz="2400">
                <a:solidFill>
                  <a:schemeClr val="bg1"/>
                </a:solidFill>
              </a:defRPr>
            </a:lvl1pPr>
          </a:lstStyle>
          <a:p>
            <a:r>
              <a:rPr lang="en-US" dirty="0"/>
              <a:t>AGENDA TITLE</a:t>
            </a:r>
          </a:p>
        </p:txBody>
      </p:sp>
      <p:cxnSp>
        <p:nvCxnSpPr>
          <p:cNvPr id="7" name="Straight Connector 6">
            <a:extLst>
              <a:ext uri="{FF2B5EF4-FFF2-40B4-BE49-F238E27FC236}">
                <a16:creationId xmlns:a16="http://schemas.microsoft.com/office/drawing/2014/main" id="{CDEACC27-558F-B14D-A3BE-F384305C687A}"/>
              </a:ext>
            </a:extLst>
          </p:cNvPr>
          <p:cNvCxnSpPr>
            <a:cxnSpLocks/>
          </p:cNvCxnSpPr>
          <p:nvPr userDrawn="1"/>
        </p:nvCxnSpPr>
        <p:spPr>
          <a:xfrm>
            <a:off x="3870730" y="990060"/>
            <a:ext cx="0" cy="2413158"/>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 name="Freeform 17">
            <a:extLst>
              <a:ext uri="{FF2B5EF4-FFF2-40B4-BE49-F238E27FC236}">
                <a16:creationId xmlns:a16="http://schemas.microsoft.com/office/drawing/2014/main" id="{F6EDE111-A70B-6D4D-B4DF-54D47B9FE23E}"/>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pPr lvl="0"/>
            <a:endParaRPr lang="en-US"/>
          </a:p>
        </p:txBody>
      </p:sp>
      <p:sp>
        <p:nvSpPr>
          <p:cNvPr id="2" name="Footer Placeholder 1">
            <a:extLst>
              <a:ext uri="{FF2B5EF4-FFF2-40B4-BE49-F238E27FC236}">
                <a16:creationId xmlns:a16="http://schemas.microsoft.com/office/drawing/2014/main" id="{FE3F6029-502C-B848-8C9B-7BC3869D538F}"/>
              </a:ext>
            </a:extLst>
          </p:cNvPr>
          <p:cNvSpPr>
            <a:spLocks noGrp="1"/>
          </p:cNvSpPr>
          <p:nvPr>
            <p:ph type="ftr" sz="quarter" idx="16"/>
          </p:nvPr>
        </p:nvSpPr>
        <p:spPr>
          <a:xfrm>
            <a:off x="290556" y="4715988"/>
            <a:ext cx="4195918" cy="273844"/>
          </a:xfrm>
        </p:spPr>
        <p:txBody>
          <a:bodyPr/>
          <a:lstStyle/>
          <a:p>
            <a:r>
              <a:rPr lang="en-US"/>
              <a:t>CROWDSTRIKE</a:t>
            </a:r>
          </a:p>
        </p:txBody>
      </p:sp>
      <p:grpSp>
        <p:nvGrpSpPr>
          <p:cNvPr id="15" name="Group 14">
            <a:extLst>
              <a:ext uri="{FF2B5EF4-FFF2-40B4-BE49-F238E27FC236}">
                <a16:creationId xmlns:a16="http://schemas.microsoft.com/office/drawing/2014/main" id="{22594319-807E-C342-8CE7-BBFE2BC5640F}"/>
              </a:ext>
            </a:extLst>
          </p:cNvPr>
          <p:cNvGrpSpPr/>
          <p:nvPr userDrawn="1"/>
        </p:nvGrpSpPr>
        <p:grpSpPr>
          <a:xfrm>
            <a:off x="0" y="165548"/>
            <a:ext cx="1386998" cy="270289"/>
            <a:chOff x="0" y="165548"/>
            <a:chExt cx="1386998" cy="270289"/>
          </a:xfrm>
        </p:grpSpPr>
        <p:sp>
          <p:nvSpPr>
            <p:cNvPr id="16" name="Rectangle 15">
              <a:extLst>
                <a:ext uri="{FF2B5EF4-FFF2-40B4-BE49-F238E27FC236}">
                  <a16:creationId xmlns:a16="http://schemas.microsoft.com/office/drawing/2014/main" id="{A96225C8-00FD-2E4A-B331-5C5C91C1FECB}"/>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23" name="Group 22">
              <a:extLst>
                <a:ext uri="{FF2B5EF4-FFF2-40B4-BE49-F238E27FC236}">
                  <a16:creationId xmlns:a16="http://schemas.microsoft.com/office/drawing/2014/main" id="{B6BBB9A0-CFB4-7144-ABE3-A1B7A93F82F1}"/>
                </a:ext>
              </a:extLst>
            </p:cNvPr>
            <p:cNvGrpSpPr/>
            <p:nvPr userDrawn="1"/>
          </p:nvGrpSpPr>
          <p:grpSpPr>
            <a:xfrm>
              <a:off x="290556" y="165548"/>
              <a:ext cx="1096442" cy="270289"/>
              <a:chOff x="575009" y="2399353"/>
              <a:chExt cx="2305674" cy="557505"/>
            </a:xfrm>
          </p:grpSpPr>
          <p:sp>
            <p:nvSpPr>
              <p:cNvPr id="24" name="Rectangle 23">
                <a:extLst>
                  <a:ext uri="{FF2B5EF4-FFF2-40B4-BE49-F238E27FC236}">
                    <a16:creationId xmlns:a16="http://schemas.microsoft.com/office/drawing/2014/main" id="{F1E1B185-FEAF-8347-B89C-F12D172F6670}"/>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25" name="Graphic 24">
                <a:extLst>
                  <a:ext uri="{FF2B5EF4-FFF2-40B4-BE49-F238E27FC236}">
                    <a16:creationId xmlns:a16="http://schemas.microsoft.com/office/drawing/2014/main" id="{1AAFF20B-C447-D84A-90D3-4FE6315F98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1271062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DF8D90C2-6FCD-774B-8AC6-C30A55B19087}"/>
              </a:ext>
            </a:extLst>
          </p:cNvPr>
          <p:cNvSpPr>
            <a:spLocks noGrp="1"/>
          </p:cNvSpPr>
          <p:nvPr>
            <p:ph type="body" sz="quarter" idx="22" hasCustomPrompt="1"/>
          </p:nvPr>
        </p:nvSpPr>
        <p:spPr>
          <a:xfrm>
            <a:off x="617088" y="782000"/>
            <a:ext cx="7909826" cy="288083"/>
          </a:xfrm>
          <a:prstGeom prst="rect">
            <a:avLst/>
          </a:prstGeom>
        </p:spPr>
        <p:txBody>
          <a:bodyPr>
            <a:normAutofit/>
          </a:bodyPr>
          <a:lstStyle>
            <a:lvl1pPr marL="0" indent="0" algn="ctr">
              <a:buNone/>
              <a:defRPr sz="1600">
                <a:solidFill>
                  <a:schemeClr val="bg1"/>
                </a:solidFill>
                <a:latin typeface="Karla" charset="0"/>
                <a:ea typeface="Karla" charset="0"/>
                <a:cs typeface="Karla" charset="0"/>
              </a:defRPr>
            </a:lvl1pPr>
          </a:lstStyle>
          <a:p>
            <a:pPr lvl="0"/>
            <a:r>
              <a:rPr lang="en-CA" dirty="0"/>
              <a:t>Click to add subtitle</a:t>
            </a:r>
            <a:endParaRPr lang="en-US" dirty="0"/>
          </a:p>
        </p:txBody>
      </p:sp>
      <p:sp>
        <p:nvSpPr>
          <p:cNvPr id="13" name="Title 8">
            <a:extLst>
              <a:ext uri="{FF2B5EF4-FFF2-40B4-BE49-F238E27FC236}">
                <a16:creationId xmlns:a16="http://schemas.microsoft.com/office/drawing/2014/main" id="{7B747995-DB03-3C49-A005-17A13933AAE9}"/>
              </a:ext>
            </a:extLst>
          </p:cNvPr>
          <p:cNvSpPr>
            <a:spLocks noGrp="1"/>
          </p:cNvSpPr>
          <p:nvPr>
            <p:ph type="title" hasCustomPrompt="1"/>
          </p:nvPr>
        </p:nvSpPr>
        <p:spPr>
          <a:xfrm>
            <a:off x="290556" y="449293"/>
            <a:ext cx="8590591" cy="332707"/>
          </a:xfrm>
          <a:prstGeom prst="rect">
            <a:avLst/>
          </a:prstGeom>
        </p:spPr>
        <p:txBody>
          <a:bodyPr/>
          <a:lstStyle>
            <a:lvl1pPr>
              <a:defRPr baseline="0"/>
            </a:lvl1pPr>
          </a:lstStyle>
          <a:p>
            <a:r>
              <a:rPr lang="en-CA" dirty="0"/>
              <a:t>Click to add slide title</a:t>
            </a:r>
            <a:endParaRPr lang="en-US" dirty="0"/>
          </a:p>
        </p:txBody>
      </p:sp>
      <p:sp>
        <p:nvSpPr>
          <p:cNvPr id="11" name="Footer Placeholder 10">
            <a:extLst>
              <a:ext uri="{FF2B5EF4-FFF2-40B4-BE49-F238E27FC236}">
                <a16:creationId xmlns:a16="http://schemas.microsoft.com/office/drawing/2014/main" id="{F91B424B-19D6-204A-BCF3-15803B9A035D}"/>
              </a:ext>
            </a:extLst>
          </p:cNvPr>
          <p:cNvSpPr>
            <a:spLocks noGrp="1"/>
          </p:cNvSpPr>
          <p:nvPr>
            <p:ph type="ftr" sz="quarter" idx="23"/>
          </p:nvPr>
        </p:nvSpPr>
        <p:spPr/>
        <p:txBody>
          <a:bodyPr/>
          <a:lstStyle/>
          <a:p>
            <a:r>
              <a:rPr lang="en-US"/>
              <a:t>2020 CROWDSTRIKE, INC. ALL RIGHTS RESERVED.</a:t>
            </a:r>
          </a:p>
        </p:txBody>
      </p:sp>
      <p:sp>
        <p:nvSpPr>
          <p:cNvPr id="15" name="Slide Number Placeholder 2">
            <a:extLst>
              <a:ext uri="{FF2B5EF4-FFF2-40B4-BE49-F238E27FC236}">
                <a16:creationId xmlns:a16="http://schemas.microsoft.com/office/drawing/2014/main" id="{7D09C504-FE11-9C4C-8160-9A83D09CC609}"/>
              </a:ext>
            </a:extLst>
          </p:cNvPr>
          <p:cNvSpPr>
            <a:spLocks noGrp="1"/>
          </p:cNvSpPr>
          <p:nvPr>
            <p:ph type="sldNum" sz="quarter" idx="4"/>
          </p:nvPr>
        </p:nvSpPr>
        <p:spPr>
          <a:xfrm>
            <a:off x="290556" y="4750811"/>
            <a:ext cx="507303" cy="274637"/>
          </a:xfrm>
          <a:prstGeom prst="rect">
            <a:avLst/>
          </a:prstGeom>
        </p:spPr>
        <p:txBody>
          <a:bodyPr vert="horz" lIns="91440" tIns="45720" rIns="91440" bIns="45720" rtlCol="0" anchor="ctr"/>
          <a:lstStyle>
            <a:lvl1pPr algn="l">
              <a:defRPr sz="800">
                <a:solidFill>
                  <a:schemeClr val="tx1">
                    <a:tint val="75000"/>
                  </a:schemeClr>
                </a:solidFill>
                <a:latin typeface="Karla" pitchFamily="2" charset="0"/>
                <a:ea typeface="Karla" pitchFamily="2" charset="0"/>
              </a:defRPr>
            </a:lvl1pPr>
          </a:lstStyle>
          <a:p>
            <a:fld id="{FBFA8DFA-BD2A-3248-B1BE-F9D6618E3F08}" type="slidenum">
              <a:rPr lang="en-US" smtClean="0"/>
              <a:pPr/>
              <a:t>‹#›</a:t>
            </a:fld>
            <a:endParaRPr lang="en-US"/>
          </a:p>
        </p:txBody>
      </p:sp>
    </p:spTree>
    <p:extLst>
      <p:ext uri="{BB962C8B-B14F-4D97-AF65-F5344CB8AC3E}">
        <p14:creationId xmlns:p14="http://schemas.microsoft.com/office/powerpoint/2010/main" val="188633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F108A-DC79-E348-87C8-55C45011560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B6E8C8-3BC5-EC4D-961E-A2134A5B86A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E149709-A0B6-3A44-9EC9-4051E182760D}"/>
              </a:ext>
            </a:extLst>
          </p:cNvPr>
          <p:cNvSpPr>
            <a:spLocks noGrp="1"/>
          </p:cNvSpPr>
          <p:nvPr>
            <p:ph type="dt" sz="half" idx="10"/>
          </p:nvPr>
        </p:nvSpPr>
        <p:spPr/>
        <p:txBody>
          <a:bodyPr/>
          <a:lstStyle/>
          <a:p>
            <a:fld id="{DB1DAB32-F8A2-BD4B-9831-53DA9269E283}" type="datetimeFigureOut">
              <a:rPr lang="en-US" smtClean="0"/>
              <a:t>6/1/21</a:t>
            </a:fld>
            <a:endParaRPr lang="en-US"/>
          </a:p>
        </p:txBody>
      </p:sp>
      <p:sp>
        <p:nvSpPr>
          <p:cNvPr id="5" name="Footer Placeholder 4">
            <a:extLst>
              <a:ext uri="{FF2B5EF4-FFF2-40B4-BE49-F238E27FC236}">
                <a16:creationId xmlns:a16="http://schemas.microsoft.com/office/drawing/2014/main" id="{2D95FAE5-0898-CD4E-84E9-78789BAE5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8A733-7FE0-1249-A749-9871390F90A8}"/>
              </a:ext>
            </a:extLst>
          </p:cNvPr>
          <p:cNvSpPr>
            <a:spLocks noGrp="1"/>
          </p:cNvSpPr>
          <p:nvPr>
            <p:ph type="sldNum" sz="quarter" idx="12"/>
          </p:nvPr>
        </p:nvSpPr>
        <p:spPr/>
        <p:txBody>
          <a:bodyPr/>
          <a:lstStyle/>
          <a:p>
            <a:fld id="{65CEAB14-DACB-824C-BA53-0DAA7EEDEC05}" type="slidenum">
              <a:rPr lang="en-US" smtClean="0"/>
              <a:t>‹#›</a:t>
            </a:fld>
            <a:endParaRPr lang="en-US"/>
          </a:p>
        </p:txBody>
      </p:sp>
    </p:spTree>
    <p:extLst>
      <p:ext uri="{BB962C8B-B14F-4D97-AF65-F5344CB8AC3E}">
        <p14:creationId xmlns:p14="http://schemas.microsoft.com/office/powerpoint/2010/main" val="3475914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White">
    <p:bg>
      <p:bgPr>
        <a:solidFill>
          <a:srgbClr val="000000"/>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8F8973-385A-BD4A-A89E-FA560E509595}"/>
              </a:ext>
            </a:extLst>
          </p:cNvPr>
          <p:cNvPicPr>
            <a:picLocks noChangeAspect="1"/>
          </p:cNvPicPr>
          <p:nvPr userDrawn="1"/>
        </p:nvPicPr>
        <p:blipFill rotWithShape="1">
          <a:blip r:embed="rId2"/>
          <a:srcRect l="8770" t="24511" r="20112" b="29207"/>
          <a:stretch/>
        </p:blipFill>
        <p:spPr>
          <a:xfrm>
            <a:off x="-1" y="0"/>
            <a:ext cx="9144002" cy="5143500"/>
          </a:xfrm>
          <a:prstGeom prst="rect">
            <a:avLst/>
          </a:prstGeom>
        </p:spPr>
      </p:pic>
      <p:sp>
        <p:nvSpPr>
          <p:cNvPr id="10" name="Freeform 9">
            <a:extLst>
              <a:ext uri="{FF2B5EF4-FFF2-40B4-BE49-F238E27FC236}">
                <a16:creationId xmlns:a16="http://schemas.microsoft.com/office/drawing/2014/main" id="{8E3538E6-90FA-2E42-9F5E-C449F36870CA}"/>
              </a:ext>
            </a:extLst>
          </p:cNvPr>
          <p:cNvSpPr/>
          <p:nvPr userDrawn="1"/>
        </p:nvSpPr>
        <p:spPr>
          <a:xfrm rot="16200000" flipH="1">
            <a:off x="3962159" y="-38341"/>
            <a:ext cx="1219683" cy="9144001"/>
          </a:xfrm>
          <a:custGeom>
            <a:avLst/>
            <a:gdLst>
              <a:gd name="connsiteX0" fmla="*/ 51516 w 2962141"/>
              <a:gd name="connsiteY0" fmla="*/ 25758 h 5190186"/>
              <a:gd name="connsiteX1" fmla="*/ 2962141 w 2962141"/>
              <a:gd name="connsiteY1" fmla="*/ 25758 h 5190186"/>
              <a:gd name="connsiteX2" fmla="*/ 2962141 w 2962141"/>
              <a:gd name="connsiteY2" fmla="*/ 5190186 h 5190186"/>
              <a:gd name="connsiteX3" fmla="*/ 276896 w 2962141"/>
              <a:gd name="connsiteY3" fmla="*/ 5190186 h 5190186"/>
              <a:gd name="connsiteX4" fmla="*/ 1481070 w 2962141"/>
              <a:gd name="connsiteY4" fmla="*/ 3986012 h 5190186"/>
              <a:gd name="connsiteX5" fmla="*/ 1481070 w 2962141"/>
              <a:gd name="connsiteY5" fmla="*/ 3702676 h 5190186"/>
              <a:gd name="connsiteX6" fmla="*/ 0 w 2962141"/>
              <a:gd name="connsiteY6" fmla="*/ 0 h 5190186"/>
              <a:gd name="connsiteX7" fmla="*/ 51516 w 2962141"/>
              <a:gd name="connsiteY7" fmla="*/ 25758 h 5190186"/>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29554 w 2910625"/>
              <a:gd name="connsiteY4" fmla="*/ 3960254 h 5164428"/>
              <a:gd name="connsiteX5" fmla="*/ 1429554 w 2910625"/>
              <a:gd name="connsiteY5" fmla="*/ 3676918 h 5164428"/>
              <a:gd name="connsiteX6" fmla="*/ 0 w 2910625"/>
              <a:gd name="connsiteY6" fmla="*/ 0 h 5164428"/>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29554 w 2910625"/>
              <a:gd name="connsiteY4" fmla="*/ 3676918 h 5164428"/>
              <a:gd name="connsiteX5" fmla="*/ 0 w 2910625"/>
              <a:gd name="connsiteY5" fmla="*/ 0 h 5164428"/>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95183 w 2910625"/>
              <a:gd name="connsiteY4" fmla="*/ 4127350 h 5164428"/>
              <a:gd name="connsiteX5" fmla="*/ 0 w 2910625"/>
              <a:gd name="connsiteY5" fmla="*/ 0 h 516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625" h="5164428">
                <a:moveTo>
                  <a:pt x="0" y="0"/>
                </a:moveTo>
                <a:lnTo>
                  <a:pt x="2910625" y="0"/>
                </a:lnTo>
                <a:lnTo>
                  <a:pt x="2910625" y="5164428"/>
                </a:lnTo>
                <a:lnTo>
                  <a:pt x="225380" y="5164428"/>
                </a:lnTo>
                <a:lnTo>
                  <a:pt x="1495183" y="412735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12"/>
          <p:cNvSpPr>
            <a:spLocks noGrp="1"/>
          </p:cNvSpPr>
          <p:nvPr>
            <p:ph type="body" sz="quarter" idx="11" hasCustomPrompt="1"/>
          </p:nvPr>
        </p:nvSpPr>
        <p:spPr>
          <a:xfrm>
            <a:off x="478427" y="4492786"/>
            <a:ext cx="5362259" cy="411290"/>
          </a:xfrm>
          <a:prstGeom prst="rect">
            <a:avLst/>
          </a:prstGeom>
        </p:spPr>
        <p:txBody>
          <a:bodyPr lIns="108000" anchor="t">
            <a:noAutofit/>
          </a:bodyPr>
          <a:lstStyle>
            <a:lvl1pPr marL="0" indent="0" algn="l">
              <a:lnSpc>
                <a:spcPct val="90000"/>
              </a:lnSpc>
              <a:buNone/>
              <a:defRPr sz="1400" b="0" i="0" cap="all" baseline="0">
                <a:solidFill>
                  <a:schemeClr val="tx2"/>
                </a:solidFill>
                <a:latin typeface="Karla" charset="0"/>
                <a:ea typeface="Karla" charset="0"/>
                <a:cs typeface="Karla" charset="0"/>
              </a:defRPr>
            </a:lvl1pPr>
            <a:lvl2pPr marL="457200" indent="0">
              <a:lnSpc>
                <a:spcPct val="90000"/>
              </a:lnSpc>
              <a:buNone/>
              <a:defRPr sz="2400" b="1" i="0" cap="all" baseline="0">
                <a:solidFill>
                  <a:schemeClr val="bg1"/>
                </a:solidFill>
                <a:latin typeface="ITC Avant Garde Pro Bk" charset="0"/>
                <a:ea typeface="ITC Avant Garde Pro Bk" charset="0"/>
                <a:cs typeface="ITC Avant Garde Pro Bk" charset="0"/>
              </a:defRPr>
            </a:lvl2pPr>
            <a:lvl3pPr marL="914400" indent="0">
              <a:lnSpc>
                <a:spcPct val="90000"/>
              </a:lnSpc>
              <a:buNone/>
              <a:defRPr sz="2400" b="1" i="0" cap="all" baseline="0">
                <a:solidFill>
                  <a:schemeClr val="bg1"/>
                </a:solidFill>
                <a:latin typeface="ITC Avant Garde Pro Bk" charset="0"/>
                <a:ea typeface="ITC Avant Garde Pro Bk" charset="0"/>
                <a:cs typeface="ITC Avant Garde Pro Bk" charset="0"/>
              </a:defRPr>
            </a:lvl3pPr>
            <a:lvl4pPr marL="1371600" indent="0">
              <a:lnSpc>
                <a:spcPct val="90000"/>
              </a:lnSpc>
              <a:buNone/>
              <a:defRPr sz="2400" b="1" i="0" cap="all" baseline="0">
                <a:solidFill>
                  <a:schemeClr val="bg1"/>
                </a:solidFill>
                <a:latin typeface="ITC Avant Garde Pro Bk" charset="0"/>
                <a:ea typeface="ITC Avant Garde Pro Bk" charset="0"/>
                <a:cs typeface="ITC Avant Garde Pro Bk" charset="0"/>
              </a:defRPr>
            </a:lvl4pPr>
            <a:lvl5pPr marL="1828800" indent="0">
              <a:lnSpc>
                <a:spcPct val="90000"/>
              </a:lnSpc>
              <a:buNone/>
              <a:defRPr sz="2400" b="1" i="0" cap="all" baseline="0">
                <a:solidFill>
                  <a:schemeClr val="bg1"/>
                </a:solidFill>
                <a:latin typeface="ITC Avant Garde Pro Bk" charset="0"/>
                <a:ea typeface="ITC Avant Garde Pro Bk" charset="0"/>
                <a:cs typeface="ITC Avant Garde Pro Bk" charset="0"/>
              </a:defRPr>
            </a:lvl5pPr>
          </a:lstStyle>
          <a:p>
            <a:pPr lvl="0"/>
            <a:r>
              <a:rPr lang="en-CA" dirty="0"/>
              <a:t>PRESENTATION SUBTITLE</a:t>
            </a:r>
            <a:endParaRPr lang="en-US" dirty="0"/>
          </a:p>
        </p:txBody>
      </p:sp>
      <p:sp>
        <p:nvSpPr>
          <p:cNvPr id="4" name="Title 3">
            <a:extLst>
              <a:ext uri="{FF2B5EF4-FFF2-40B4-BE49-F238E27FC236}">
                <a16:creationId xmlns:a16="http://schemas.microsoft.com/office/drawing/2014/main" id="{2FE0C366-FEA7-5740-8D70-F7D3E9A95621}"/>
              </a:ext>
            </a:extLst>
          </p:cNvPr>
          <p:cNvSpPr>
            <a:spLocks noGrp="1"/>
          </p:cNvSpPr>
          <p:nvPr>
            <p:ph type="title" hasCustomPrompt="1"/>
          </p:nvPr>
        </p:nvSpPr>
        <p:spPr>
          <a:xfrm>
            <a:off x="474959" y="1935355"/>
            <a:ext cx="5357082" cy="1887452"/>
          </a:xfrm>
        </p:spPr>
        <p:txBody>
          <a:bodyPr anchor="b">
            <a:normAutofit/>
          </a:bodyPr>
          <a:lstStyle>
            <a:lvl1pPr algn="l">
              <a:lnSpc>
                <a:spcPct val="90000"/>
              </a:lnSpc>
              <a:defRPr sz="3200" b="1" i="0">
                <a:solidFill>
                  <a:schemeClr val="bg1"/>
                </a:solidFill>
                <a:latin typeface="ITC Avant Garde Pro Md" panose="02000503030000020004" pitchFamily="2" charset="77"/>
              </a:defRPr>
            </a:lvl1pPr>
          </a:lstStyle>
          <a:p>
            <a:r>
              <a:rPr lang="en-US" dirty="0"/>
              <a:t>Presentation </a:t>
            </a:r>
            <a:br>
              <a:rPr lang="en-US" dirty="0"/>
            </a:br>
            <a:r>
              <a:rPr lang="en-US" dirty="0"/>
              <a:t>title</a:t>
            </a:r>
          </a:p>
        </p:txBody>
      </p:sp>
      <p:cxnSp>
        <p:nvCxnSpPr>
          <p:cNvPr id="33" name="Straight Connector 32">
            <a:extLst>
              <a:ext uri="{FF2B5EF4-FFF2-40B4-BE49-F238E27FC236}">
                <a16:creationId xmlns:a16="http://schemas.microsoft.com/office/drawing/2014/main" id="{F6181447-35F7-354F-99BB-EF973950AC06}"/>
              </a:ext>
            </a:extLst>
          </p:cNvPr>
          <p:cNvCxnSpPr>
            <a:cxnSpLocks/>
          </p:cNvCxnSpPr>
          <p:nvPr userDrawn="1"/>
        </p:nvCxnSpPr>
        <p:spPr>
          <a:xfrm>
            <a:off x="590294" y="4391775"/>
            <a:ext cx="520874"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8" name="Graphic 7">
            <a:extLst>
              <a:ext uri="{FF2B5EF4-FFF2-40B4-BE49-F238E27FC236}">
                <a16:creationId xmlns:a16="http://schemas.microsoft.com/office/drawing/2014/main" id="{C414B63E-0907-EE48-956D-3240B0ABCC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35315" y="320814"/>
            <a:ext cx="1859041" cy="825561"/>
          </a:xfrm>
          <a:prstGeom prst="rect">
            <a:avLst/>
          </a:prstGeom>
        </p:spPr>
      </p:pic>
    </p:spTree>
    <p:extLst>
      <p:ext uri="{BB962C8B-B14F-4D97-AF65-F5344CB8AC3E}">
        <p14:creationId xmlns:p14="http://schemas.microsoft.com/office/powerpoint/2010/main" val="88691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4"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genda - Whit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F15209-12BF-A644-B140-ABB13F5403DE}"/>
              </a:ext>
            </a:extLst>
          </p:cNvPr>
          <p:cNvPicPr>
            <a:picLocks noChangeAspect="1"/>
          </p:cNvPicPr>
          <p:nvPr userDrawn="1"/>
        </p:nvPicPr>
        <p:blipFill rotWithShape="1">
          <a:blip r:embed="rId2"/>
          <a:srcRect t="33007" r="15423" b="44429"/>
          <a:stretch/>
        </p:blipFill>
        <p:spPr>
          <a:xfrm>
            <a:off x="0" y="3258839"/>
            <a:ext cx="9144000" cy="1884661"/>
          </a:xfrm>
          <a:prstGeom prst="rect">
            <a:avLst/>
          </a:prstGeom>
        </p:spPr>
      </p:pic>
      <p:sp>
        <p:nvSpPr>
          <p:cNvPr id="14" name="Freeform 13">
            <a:extLst>
              <a:ext uri="{FF2B5EF4-FFF2-40B4-BE49-F238E27FC236}">
                <a16:creationId xmlns:a16="http://schemas.microsoft.com/office/drawing/2014/main" id="{ACCC1FCE-B041-9944-9959-C5C9E14B8089}"/>
              </a:ext>
            </a:extLst>
          </p:cNvPr>
          <p:cNvSpPr/>
          <p:nvPr userDrawn="1"/>
        </p:nvSpPr>
        <p:spPr>
          <a:xfrm rot="16200000">
            <a:off x="3962159" y="-731779"/>
            <a:ext cx="1219683" cy="9144001"/>
          </a:xfrm>
          <a:custGeom>
            <a:avLst/>
            <a:gdLst>
              <a:gd name="connsiteX0" fmla="*/ 51516 w 2962141"/>
              <a:gd name="connsiteY0" fmla="*/ 25758 h 5190186"/>
              <a:gd name="connsiteX1" fmla="*/ 2962141 w 2962141"/>
              <a:gd name="connsiteY1" fmla="*/ 25758 h 5190186"/>
              <a:gd name="connsiteX2" fmla="*/ 2962141 w 2962141"/>
              <a:gd name="connsiteY2" fmla="*/ 5190186 h 5190186"/>
              <a:gd name="connsiteX3" fmla="*/ 276896 w 2962141"/>
              <a:gd name="connsiteY3" fmla="*/ 5190186 h 5190186"/>
              <a:gd name="connsiteX4" fmla="*/ 1481070 w 2962141"/>
              <a:gd name="connsiteY4" fmla="*/ 3986012 h 5190186"/>
              <a:gd name="connsiteX5" fmla="*/ 1481070 w 2962141"/>
              <a:gd name="connsiteY5" fmla="*/ 3702676 h 5190186"/>
              <a:gd name="connsiteX6" fmla="*/ 0 w 2962141"/>
              <a:gd name="connsiteY6" fmla="*/ 0 h 5190186"/>
              <a:gd name="connsiteX7" fmla="*/ 51516 w 2962141"/>
              <a:gd name="connsiteY7" fmla="*/ 25758 h 5190186"/>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29554 w 2910625"/>
              <a:gd name="connsiteY4" fmla="*/ 3960254 h 5164428"/>
              <a:gd name="connsiteX5" fmla="*/ 1429554 w 2910625"/>
              <a:gd name="connsiteY5" fmla="*/ 3676918 h 5164428"/>
              <a:gd name="connsiteX6" fmla="*/ 0 w 2910625"/>
              <a:gd name="connsiteY6" fmla="*/ 0 h 5164428"/>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29554 w 2910625"/>
              <a:gd name="connsiteY4" fmla="*/ 3676918 h 5164428"/>
              <a:gd name="connsiteX5" fmla="*/ 0 w 2910625"/>
              <a:gd name="connsiteY5" fmla="*/ 0 h 5164428"/>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95183 w 2910625"/>
              <a:gd name="connsiteY4" fmla="*/ 4127350 h 5164428"/>
              <a:gd name="connsiteX5" fmla="*/ 0 w 2910625"/>
              <a:gd name="connsiteY5" fmla="*/ 0 h 516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625" h="5164428">
                <a:moveTo>
                  <a:pt x="0" y="0"/>
                </a:moveTo>
                <a:lnTo>
                  <a:pt x="2910625" y="0"/>
                </a:lnTo>
                <a:lnTo>
                  <a:pt x="2910625" y="5164428"/>
                </a:lnTo>
                <a:lnTo>
                  <a:pt x="225380" y="5164428"/>
                </a:lnTo>
                <a:lnTo>
                  <a:pt x="1495183" y="412735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87C6D89-1782-2B43-8D77-26B1BCDBF514}"/>
              </a:ext>
            </a:extLst>
          </p:cNvPr>
          <p:cNvSpPr>
            <a:spLocks noGrp="1"/>
          </p:cNvSpPr>
          <p:nvPr>
            <p:ph type="body" sz="quarter" idx="12" hasCustomPrompt="1"/>
          </p:nvPr>
        </p:nvSpPr>
        <p:spPr>
          <a:xfrm>
            <a:off x="4173244" y="990060"/>
            <a:ext cx="4705644" cy="2413158"/>
          </a:xfrm>
          <a:prstGeom prst="rect">
            <a:avLst/>
          </a:prstGeom>
        </p:spPr>
        <p:txBody>
          <a:bodyPr anchor="ctr">
            <a:normAutofit/>
          </a:bodyPr>
          <a:lstStyle>
            <a:lvl1pPr>
              <a:spcBef>
                <a:spcPts val="1200"/>
              </a:spcBef>
              <a:buClr>
                <a:schemeClr val="accent1"/>
              </a:buClr>
              <a:defRPr sz="1800" b="0" i="0" spc="0">
                <a:solidFill>
                  <a:schemeClr val="tx2"/>
                </a:solidFill>
                <a:latin typeface="Karla" pitchFamily="2" charset="0"/>
                <a:ea typeface="Karla" pitchFamily="2" charset="0"/>
              </a:defRPr>
            </a:lvl1pPr>
            <a:lvl2pPr marL="457200" indent="0">
              <a:buNone/>
              <a:defRPr sz="2000"/>
            </a:lvl2pPr>
          </a:lstStyle>
          <a:p>
            <a:pPr lvl="0"/>
            <a:r>
              <a:rPr lang="en-US" dirty="0"/>
              <a:t>Add agenda item here</a:t>
            </a:r>
          </a:p>
        </p:txBody>
      </p:sp>
      <p:sp>
        <p:nvSpPr>
          <p:cNvPr id="5" name="Title 4">
            <a:extLst>
              <a:ext uri="{FF2B5EF4-FFF2-40B4-BE49-F238E27FC236}">
                <a16:creationId xmlns:a16="http://schemas.microsoft.com/office/drawing/2014/main" id="{B3BE18D2-33EA-7E43-96DE-664877E858F2}"/>
              </a:ext>
            </a:extLst>
          </p:cNvPr>
          <p:cNvSpPr>
            <a:spLocks noGrp="1"/>
          </p:cNvSpPr>
          <p:nvPr>
            <p:ph type="title" hasCustomPrompt="1"/>
          </p:nvPr>
        </p:nvSpPr>
        <p:spPr>
          <a:xfrm>
            <a:off x="273051" y="996902"/>
            <a:ext cx="3295166" cy="2397704"/>
          </a:xfrm>
        </p:spPr>
        <p:txBody>
          <a:bodyPr anchor="ctr">
            <a:normAutofit/>
          </a:bodyPr>
          <a:lstStyle>
            <a:lvl1pPr algn="r">
              <a:defRPr sz="2400">
                <a:solidFill>
                  <a:schemeClr val="tx2"/>
                </a:solidFill>
              </a:defRPr>
            </a:lvl1pPr>
          </a:lstStyle>
          <a:p>
            <a:r>
              <a:rPr lang="en-US" dirty="0"/>
              <a:t>AGENDA TITLE</a:t>
            </a:r>
          </a:p>
        </p:txBody>
      </p:sp>
      <p:cxnSp>
        <p:nvCxnSpPr>
          <p:cNvPr id="7" name="Straight Connector 6">
            <a:extLst>
              <a:ext uri="{FF2B5EF4-FFF2-40B4-BE49-F238E27FC236}">
                <a16:creationId xmlns:a16="http://schemas.microsoft.com/office/drawing/2014/main" id="{CDEACC27-558F-B14D-A3BE-F384305C687A}"/>
              </a:ext>
            </a:extLst>
          </p:cNvPr>
          <p:cNvCxnSpPr>
            <a:cxnSpLocks/>
          </p:cNvCxnSpPr>
          <p:nvPr userDrawn="1"/>
        </p:nvCxnSpPr>
        <p:spPr>
          <a:xfrm>
            <a:off x="3870730" y="990060"/>
            <a:ext cx="0" cy="2413158"/>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 name="Freeform 17">
            <a:extLst>
              <a:ext uri="{FF2B5EF4-FFF2-40B4-BE49-F238E27FC236}">
                <a16:creationId xmlns:a16="http://schemas.microsoft.com/office/drawing/2014/main" id="{F6EDE111-A70B-6D4D-B4DF-54D47B9FE23E}"/>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pPr lvl="0"/>
            <a:endParaRPr lang="en-US"/>
          </a:p>
        </p:txBody>
      </p:sp>
      <p:sp>
        <p:nvSpPr>
          <p:cNvPr id="2" name="Footer Placeholder 1">
            <a:extLst>
              <a:ext uri="{FF2B5EF4-FFF2-40B4-BE49-F238E27FC236}">
                <a16:creationId xmlns:a16="http://schemas.microsoft.com/office/drawing/2014/main" id="{FE3F6029-502C-B848-8C9B-7BC3869D538F}"/>
              </a:ext>
            </a:extLst>
          </p:cNvPr>
          <p:cNvSpPr>
            <a:spLocks noGrp="1"/>
          </p:cNvSpPr>
          <p:nvPr>
            <p:ph type="ftr" sz="quarter" idx="16"/>
          </p:nvPr>
        </p:nvSpPr>
        <p:spPr>
          <a:xfrm>
            <a:off x="290556" y="4715988"/>
            <a:ext cx="4195918" cy="273844"/>
          </a:xfrm>
        </p:spPr>
        <p:txBody>
          <a:bodyPr/>
          <a:lstStyle>
            <a:lvl1pPr>
              <a:defRPr>
                <a:solidFill>
                  <a:schemeClr val="bg1"/>
                </a:solidFill>
              </a:defRPr>
            </a:lvl1pPr>
          </a:lstStyle>
          <a:p>
            <a:r>
              <a:rPr lang="en-US"/>
              <a:t>CROWDSTRIKE</a:t>
            </a:r>
          </a:p>
        </p:txBody>
      </p:sp>
      <p:grpSp>
        <p:nvGrpSpPr>
          <p:cNvPr id="15" name="Group 14">
            <a:extLst>
              <a:ext uri="{FF2B5EF4-FFF2-40B4-BE49-F238E27FC236}">
                <a16:creationId xmlns:a16="http://schemas.microsoft.com/office/drawing/2014/main" id="{0A63E407-1472-8D4C-9C9E-D75F3C5D0ABA}"/>
              </a:ext>
            </a:extLst>
          </p:cNvPr>
          <p:cNvGrpSpPr/>
          <p:nvPr userDrawn="1"/>
        </p:nvGrpSpPr>
        <p:grpSpPr>
          <a:xfrm>
            <a:off x="0" y="165548"/>
            <a:ext cx="1386998" cy="270289"/>
            <a:chOff x="0" y="165548"/>
            <a:chExt cx="1386998" cy="270289"/>
          </a:xfrm>
        </p:grpSpPr>
        <p:sp>
          <p:nvSpPr>
            <p:cNvPr id="16" name="Rectangle 15">
              <a:extLst>
                <a:ext uri="{FF2B5EF4-FFF2-40B4-BE49-F238E27FC236}">
                  <a16:creationId xmlns:a16="http://schemas.microsoft.com/office/drawing/2014/main" id="{2CA64A0D-AFFB-D344-BC58-D5087AEF713B}"/>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23" name="Group 22">
              <a:extLst>
                <a:ext uri="{FF2B5EF4-FFF2-40B4-BE49-F238E27FC236}">
                  <a16:creationId xmlns:a16="http://schemas.microsoft.com/office/drawing/2014/main" id="{C06CD51A-3D4C-7142-BA79-D7EE01F5E775}"/>
                </a:ext>
              </a:extLst>
            </p:cNvPr>
            <p:cNvGrpSpPr/>
            <p:nvPr userDrawn="1"/>
          </p:nvGrpSpPr>
          <p:grpSpPr>
            <a:xfrm>
              <a:off x="290556" y="165548"/>
              <a:ext cx="1096442" cy="270289"/>
              <a:chOff x="575009" y="2399353"/>
              <a:chExt cx="2305674" cy="557505"/>
            </a:xfrm>
          </p:grpSpPr>
          <p:sp>
            <p:nvSpPr>
              <p:cNvPr id="24" name="Rectangle 23">
                <a:extLst>
                  <a:ext uri="{FF2B5EF4-FFF2-40B4-BE49-F238E27FC236}">
                    <a16:creationId xmlns:a16="http://schemas.microsoft.com/office/drawing/2014/main" id="{F7D47187-3219-DA40-B55F-DA888502CD61}"/>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25" name="Graphic 24">
                <a:extLst>
                  <a:ext uri="{FF2B5EF4-FFF2-40B4-BE49-F238E27FC236}">
                    <a16:creationId xmlns:a16="http://schemas.microsoft.com/office/drawing/2014/main" id="{CC279716-52A5-074E-BF19-717C1CC00F4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1996813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o">
    <p:bg>
      <p:bgPr>
        <a:solidFill>
          <a:schemeClr val="bg1"/>
        </a:solidFill>
        <a:effectLst/>
      </p:bgPr>
    </p:bg>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3A832AB5-B601-134F-B15C-7D564D6F52BA}"/>
              </a:ext>
            </a:extLst>
          </p:cNvPr>
          <p:cNvSpPr>
            <a:spLocks noGrp="1"/>
          </p:cNvSpPr>
          <p:nvPr>
            <p:ph type="pic" sz="quarter" idx="20" hasCustomPrompt="1"/>
          </p:nvPr>
        </p:nvSpPr>
        <p:spPr>
          <a:xfrm>
            <a:off x="-1" y="0"/>
            <a:ext cx="4183008" cy="5143500"/>
          </a:xfrm>
          <a:custGeom>
            <a:avLst/>
            <a:gdLst>
              <a:gd name="connsiteX0" fmla="*/ 290557 w 4183008"/>
              <a:gd name="connsiteY0" fmla="*/ 165548 h 5143500"/>
              <a:gd name="connsiteX1" fmla="*/ 290557 w 4183008"/>
              <a:gd name="connsiteY1" fmla="*/ 435837 h 5143500"/>
              <a:gd name="connsiteX2" fmla="*/ 1386999 w 4183008"/>
              <a:gd name="connsiteY2" fmla="*/ 435837 h 5143500"/>
              <a:gd name="connsiteX3" fmla="*/ 1386999 w 4183008"/>
              <a:gd name="connsiteY3" fmla="*/ 165548 h 5143500"/>
              <a:gd name="connsiteX4" fmla="*/ 1 w 4183008"/>
              <a:gd name="connsiteY4" fmla="*/ 165548 h 5143500"/>
              <a:gd name="connsiteX5" fmla="*/ 1 w 4183008"/>
              <a:gd name="connsiteY5" fmla="*/ 435837 h 5143500"/>
              <a:gd name="connsiteX6" fmla="*/ 262852 w 4183008"/>
              <a:gd name="connsiteY6" fmla="*/ 435837 h 5143500"/>
              <a:gd name="connsiteX7" fmla="*/ 262852 w 4183008"/>
              <a:gd name="connsiteY7" fmla="*/ 165548 h 5143500"/>
              <a:gd name="connsiteX8" fmla="*/ 1 w 4183008"/>
              <a:gd name="connsiteY8" fmla="*/ 0 h 5143500"/>
              <a:gd name="connsiteX9" fmla="*/ 3446296 w 4183008"/>
              <a:gd name="connsiteY9" fmla="*/ 0 h 5143500"/>
              <a:gd name="connsiteX10" fmla="*/ 4183008 w 4183008"/>
              <a:gd name="connsiteY10" fmla="*/ 1482203 h 5143500"/>
              <a:gd name="connsiteX11" fmla="*/ 3309007 w 4183008"/>
              <a:gd name="connsiteY11" fmla="*/ 5143500 h 5143500"/>
              <a:gd name="connsiteX12" fmla="*/ 1 w 4183008"/>
              <a:gd name="connsiteY12" fmla="*/ 5143500 h 5143500"/>
              <a:gd name="connsiteX13" fmla="*/ 1 w 4183008"/>
              <a:gd name="connsiteY13" fmla="*/ 765313 h 5143500"/>
              <a:gd name="connsiteX14" fmla="*/ 0 w 4183008"/>
              <a:gd name="connsiteY14" fmla="*/ 765313 h 5143500"/>
              <a:gd name="connsiteX15" fmla="*/ 0 w 4183008"/>
              <a:gd name="connsiteY15" fmla="*/ 46278 h 5143500"/>
              <a:gd name="connsiteX16" fmla="*/ 1 w 4183008"/>
              <a:gd name="connsiteY16" fmla="*/ 46278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83008" h="5143500">
                <a:moveTo>
                  <a:pt x="290557" y="165548"/>
                </a:moveTo>
                <a:lnTo>
                  <a:pt x="290557" y="435837"/>
                </a:lnTo>
                <a:lnTo>
                  <a:pt x="1386999" y="435837"/>
                </a:lnTo>
                <a:lnTo>
                  <a:pt x="1386999" y="165548"/>
                </a:lnTo>
                <a:close/>
                <a:moveTo>
                  <a:pt x="1" y="165548"/>
                </a:moveTo>
                <a:lnTo>
                  <a:pt x="1" y="435837"/>
                </a:lnTo>
                <a:lnTo>
                  <a:pt x="262852" y="435837"/>
                </a:lnTo>
                <a:lnTo>
                  <a:pt x="262852" y="165548"/>
                </a:lnTo>
                <a:close/>
                <a:moveTo>
                  <a:pt x="1" y="0"/>
                </a:moveTo>
                <a:lnTo>
                  <a:pt x="3446296" y="0"/>
                </a:lnTo>
                <a:lnTo>
                  <a:pt x="4183008" y="1482203"/>
                </a:lnTo>
                <a:lnTo>
                  <a:pt x="3309007" y="5143500"/>
                </a:lnTo>
                <a:lnTo>
                  <a:pt x="1" y="5143500"/>
                </a:lnTo>
                <a:lnTo>
                  <a:pt x="1" y="765313"/>
                </a:lnTo>
                <a:lnTo>
                  <a:pt x="0" y="765313"/>
                </a:lnTo>
                <a:lnTo>
                  <a:pt x="0" y="46278"/>
                </a:lnTo>
                <a:lnTo>
                  <a:pt x="1" y="46278"/>
                </a:lnTo>
                <a:close/>
              </a:path>
            </a:pathLst>
          </a:custGeom>
        </p:spPr>
        <p:txBody>
          <a:bodyPr wrap="square">
            <a:noAutofit/>
          </a:bodyPr>
          <a:lstStyle>
            <a:lvl1pPr>
              <a:defRPr/>
            </a:lvl1pPr>
          </a:lstStyle>
          <a:p>
            <a:r>
              <a:rPr lang="en-US"/>
              <a:t>Insert Photo Here</a:t>
            </a:r>
          </a:p>
        </p:txBody>
      </p:sp>
      <p:sp>
        <p:nvSpPr>
          <p:cNvPr id="9" name="Freeform 8">
            <a:extLst>
              <a:ext uri="{FF2B5EF4-FFF2-40B4-BE49-F238E27FC236}">
                <a16:creationId xmlns:a16="http://schemas.microsoft.com/office/drawing/2014/main" id="{11A16DD3-DCB5-F146-A6BB-366CF70E1803}"/>
              </a:ext>
            </a:extLst>
          </p:cNvPr>
          <p:cNvSpPr/>
          <p:nvPr/>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pPr lvl="0"/>
            <a:endParaRPr lang="en-US"/>
          </a:p>
        </p:txBody>
      </p:sp>
      <p:sp>
        <p:nvSpPr>
          <p:cNvPr id="18" name="Text Placeholder 4">
            <a:extLst>
              <a:ext uri="{FF2B5EF4-FFF2-40B4-BE49-F238E27FC236}">
                <a16:creationId xmlns:a16="http://schemas.microsoft.com/office/drawing/2014/main" id="{0B4F8C40-5F82-754E-94EC-EECE8B6CC7E2}"/>
              </a:ext>
            </a:extLst>
          </p:cNvPr>
          <p:cNvSpPr>
            <a:spLocks noGrp="1"/>
          </p:cNvSpPr>
          <p:nvPr>
            <p:ph type="body" sz="quarter" idx="17" hasCustomPrompt="1"/>
          </p:nvPr>
        </p:nvSpPr>
        <p:spPr>
          <a:xfrm>
            <a:off x="4567646" y="1925052"/>
            <a:ext cx="4311242" cy="2637267"/>
          </a:xfrm>
        </p:spPr>
        <p:txBody>
          <a:bodyPr lIns="90000">
            <a:normAutofit/>
          </a:bodyPr>
          <a:lstStyle>
            <a:lvl1pPr>
              <a:spcBef>
                <a:spcPts val="1200"/>
              </a:spcBef>
              <a:spcAft>
                <a:spcPts val="0"/>
              </a:spcAft>
              <a:defRPr sz="1400"/>
            </a:lvl1pPr>
          </a:lstStyle>
          <a:p>
            <a:pPr lvl="0"/>
            <a:r>
              <a:rPr lang="en-US" dirty="0"/>
              <a:t>Add credentials or biography</a:t>
            </a:r>
          </a:p>
        </p:txBody>
      </p:sp>
      <p:sp>
        <p:nvSpPr>
          <p:cNvPr id="19" name="Text Placeholder 4">
            <a:extLst>
              <a:ext uri="{FF2B5EF4-FFF2-40B4-BE49-F238E27FC236}">
                <a16:creationId xmlns:a16="http://schemas.microsoft.com/office/drawing/2014/main" id="{CCD2C1A0-8109-B645-964C-98E9C58C14C8}"/>
              </a:ext>
            </a:extLst>
          </p:cNvPr>
          <p:cNvSpPr>
            <a:spLocks noGrp="1"/>
          </p:cNvSpPr>
          <p:nvPr>
            <p:ph type="body" sz="quarter" idx="18" hasCustomPrompt="1"/>
          </p:nvPr>
        </p:nvSpPr>
        <p:spPr>
          <a:xfrm>
            <a:off x="4567646" y="1395271"/>
            <a:ext cx="4311242" cy="326243"/>
          </a:xfrm>
        </p:spPr>
        <p:txBody>
          <a:bodyPr wrap="square" anchor="t">
            <a:spAutoFit/>
          </a:bodyPr>
          <a:lstStyle>
            <a:lvl1pPr marL="0" indent="0">
              <a:lnSpc>
                <a:spcPct val="90000"/>
              </a:lnSpc>
              <a:spcBef>
                <a:spcPts val="0"/>
              </a:spcBef>
              <a:buNone/>
              <a:defRPr sz="1600" b="0"/>
            </a:lvl1pPr>
          </a:lstStyle>
          <a:p>
            <a:pPr lvl="0"/>
            <a:r>
              <a:rPr lang="en-US" dirty="0"/>
              <a:t>Role</a:t>
            </a:r>
          </a:p>
        </p:txBody>
      </p:sp>
      <p:sp>
        <p:nvSpPr>
          <p:cNvPr id="20" name="Title 55">
            <a:extLst>
              <a:ext uri="{FF2B5EF4-FFF2-40B4-BE49-F238E27FC236}">
                <a16:creationId xmlns:a16="http://schemas.microsoft.com/office/drawing/2014/main" id="{AAE6A8BE-1D84-3140-B7C6-685B5CE83EF1}"/>
              </a:ext>
            </a:extLst>
          </p:cNvPr>
          <p:cNvSpPr>
            <a:spLocks noGrp="1"/>
          </p:cNvSpPr>
          <p:nvPr>
            <p:ph type="title" hasCustomPrompt="1"/>
          </p:nvPr>
        </p:nvSpPr>
        <p:spPr>
          <a:xfrm>
            <a:off x="4567646" y="547688"/>
            <a:ext cx="4311242" cy="828674"/>
          </a:xfrm>
        </p:spPr>
        <p:txBody>
          <a:bodyPr wrap="square" anchor="b">
            <a:noAutofit/>
          </a:bodyPr>
          <a:lstStyle>
            <a:lvl1pPr algn="l">
              <a:lnSpc>
                <a:spcPct val="90000"/>
              </a:lnSpc>
              <a:defRPr sz="2400"/>
            </a:lvl1pPr>
          </a:lstStyle>
          <a:p>
            <a:pPr lvl="0"/>
            <a:r>
              <a:rPr lang="en-US" dirty="0"/>
              <a:t>First and Last Name</a:t>
            </a:r>
          </a:p>
        </p:txBody>
      </p:sp>
      <p:sp>
        <p:nvSpPr>
          <p:cNvPr id="3" name="Footer Placeholder 2">
            <a:extLst>
              <a:ext uri="{FF2B5EF4-FFF2-40B4-BE49-F238E27FC236}">
                <a16:creationId xmlns:a16="http://schemas.microsoft.com/office/drawing/2014/main" id="{8A1767B3-D026-1946-8A28-E2B723E5AD75}"/>
              </a:ext>
            </a:extLst>
          </p:cNvPr>
          <p:cNvSpPr>
            <a:spLocks noGrp="1"/>
          </p:cNvSpPr>
          <p:nvPr>
            <p:ph type="ftr" sz="quarter" idx="21"/>
          </p:nvPr>
        </p:nvSpPr>
        <p:spPr/>
        <p:txBody>
          <a:bodyPr/>
          <a:lstStyle/>
          <a:p>
            <a:r>
              <a:rPr lang="en-US"/>
              <a:t>CROWDSTRIKE</a:t>
            </a:r>
          </a:p>
        </p:txBody>
      </p:sp>
      <p:grpSp>
        <p:nvGrpSpPr>
          <p:cNvPr id="30" name="Group 29">
            <a:extLst>
              <a:ext uri="{FF2B5EF4-FFF2-40B4-BE49-F238E27FC236}">
                <a16:creationId xmlns:a16="http://schemas.microsoft.com/office/drawing/2014/main" id="{0E98601C-52B3-F542-8E0C-29E2765735BA}"/>
              </a:ext>
            </a:extLst>
          </p:cNvPr>
          <p:cNvGrpSpPr/>
          <p:nvPr userDrawn="1"/>
        </p:nvGrpSpPr>
        <p:grpSpPr>
          <a:xfrm>
            <a:off x="0" y="165548"/>
            <a:ext cx="1386998" cy="270289"/>
            <a:chOff x="0" y="165548"/>
            <a:chExt cx="1386998" cy="270289"/>
          </a:xfrm>
        </p:grpSpPr>
        <p:sp>
          <p:nvSpPr>
            <p:cNvPr id="31" name="Rectangle 30">
              <a:extLst>
                <a:ext uri="{FF2B5EF4-FFF2-40B4-BE49-F238E27FC236}">
                  <a16:creationId xmlns:a16="http://schemas.microsoft.com/office/drawing/2014/main" id="{4CA83C10-84B6-D544-B04C-BA46D4D9C0DC}"/>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32" name="Group 31">
              <a:extLst>
                <a:ext uri="{FF2B5EF4-FFF2-40B4-BE49-F238E27FC236}">
                  <a16:creationId xmlns:a16="http://schemas.microsoft.com/office/drawing/2014/main" id="{CA786789-2E86-EA4B-984B-4130C9C36033}"/>
                </a:ext>
              </a:extLst>
            </p:cNvPr>
            <p:cNvGrpSpPr/>
            <p:nvPr userDrawn="1"/>
          </p:nvGrpSpPr>
          <p:grpSpPr>
            <a:xfrm>
              <a:off x="290556" y="165548"/>
              <a:ext cx="1096442" cy="270289"/>
              <a:chOff x="575009" y="2399353"/>
              <a:chExt cx="2305674" cy="557505"/>
            </a:xfrm>
          </p:grpSpPr>
          <p:sp>
            <p:nvSpPr>
              <p:cNvPr id="33" name="Rectangle 32">
                <a:extLst>
                  <a:ext uri="{FF2B5EF4-FFF2-40B4-BE49-F238E27FC236}">
                    <a16:creationId xmlns:a16="http://schemas.microsoft.com/office/drawing/2014/main" id="{8D9EAAB2-ECED-3A4E-AF6F-57DBD9E5B19E}"/>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34" name="Graphic 33">
                <a:extLst>
                  <a:ext uri="{FF2B5EF4-FFF2-40B4-BE49-F238E27FC236}">
                    <a16:creationId xmlns:a16="http://schemas.microsoft.com/office/drawing/2014/main" id="{FCEF923F-DD9C-344B-A6BE-313BAB90DE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3749314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F87D2FB-827A-0542-98EB-C5AA463E3B9C}"/>
              </a:ext>
            </a:extLst>
          </p:cNvPr>
          <p:cNvGrpSpPr/>
          <p:nvPr userDrawn="1"/>
        </p:nvGrpSpPr>
        <p:grpSpPr>
          <a:xfrm>
            <a:off x="-2" y="0"/>
            <a:ext cx="9144003" cy="5143500"/>
            <a:chOff x="-2" y="0"/>
            <a:chExt cx="9144003" cy="5143500"/>
          </a:xfrm>
        </p:grpSpPr>
        <p:grpSp>
          <p:nvGrpSpPr>
            <p:cNvPr id="2" name="Group 1">
              <a:extLst>
                <a:ext uri="{FF2B5EF4-FFF2-40B4-BE49-F238E27FC236}">
                  <a16:creationId xmlns:a16="http://schemas.microsoft.com/office/drawing/2014/main" id="{555EBC9B-E864-FF4A-8502-48959301A948}"/>
                </a:ext>
              </a:extLst>
            </p:cNvPr>
            <p:cNvGrpSpPr/>
            <p:nvPr userDrawn="1"/>
          </p:nvGrpSpPr>
          <p:grpSpPr>
            <a:xfrm>
              <a:off x="3950209" y="0"/>
              <a:ext cx="5193791" cy="5143500"/>
              <a:chOff x="3950209" y="0"/>
              <a:chExt cx="5193791" cy="5143500"/>
            </a:xfrm>
          </p:grpSpPr>
          <p:grpSp>
            <p:nvGrpSpPr>
              <p:cNvPr id="9" name="Group 8">
                <a:extLst>
                  <a:ext uri="{FF2B5EF4-FFF2-40B4-BE49-F238E27FC236}">
                    <a16:creationId xmlns:a16="http://schemas.microsoft.com/office/drawing/2014/main" id="{9072B6E4-166E-EC46-A3E4-A3AA538668C8}"/>
                  </a:ext>
                </a:extLst>
              </p:cNvPr>
              <p:cNvGrpSpPr/>
              <p:nvPr userDrawn="1"/>
            </p:nvGrpSpPr>
            <p:grpSpPr>
              <a:xfrm>
                <a:off x="3950209" y="0"/>
                <a:ext cx="5193791" cy="5143500"/>
                <a:chOff x="3950209" y="0"/>
                <a:chExt cx="5193791" cy="5143500"/>
              </a:xfrm>
            </p:grpSpPr>
            <p:pic>
              <p:nvPicPr>
                <p:cNvPr id="4" name="Picture 3">
                  <a:extLst>
                    <a:ext uri="{FF2B5EF4-FFF2-40B4-BE49-F238E27FC236}">
                      <a16:creationId xmlns:a16="http://schemas.microsoft.com/office/drawing/2014/main" id="{B743215F-0ACB-F14A-B1BE-D62AC7A24ABB}"/>
                    </a:ext>
                  </a:extLst>
                </p:cNvPr>
                <p:cNvPicPr>
                  <a:picLocks noChangeAspect="1"/>
                </p:cNvPicPr>
                <p:nvPr userDrawn="1"/>
              </p:nvPicPr>
              <p:blipFill rotWithShape="1">
                <a:blip r:embed="rId2">
                  <a:alphaModFix amt="50000"/>
                </a:blip>
                <a:srcRect l="-719" t="4193" r="60146" b="58952"/>
                <a:stretch/>
              </p:blipFill>
              <p:spPr>
                <a:xfrm>
                  <a:off x="3950209" y="0"/>
                  <a:ext cx="5193791" cy="5143500"/>
                </a:xfrm>
                <a:prstGeom prst="rect">
                  <a:avLst/>
                </a:prstGeom>
              </p:spPr>
            </p:pic>
            <p:cxnSp>
              <p:nvCxnSpPr>
                <p:cNvPr id="6" name="Straight Connector 5">
                  <a:extLst>
                    <a:ext uri="{FF2B5EF4-FFF2-40B4-BE49-F238E27FC236}">
                      <a16:creationId xmlns:a16="http://schemas.microsoft.com/office/drawing/2014/main" id="{EB7EF7D0-E73E-D049-B6B1-95741E25A423}"/>
                    </a:ext>
                  </a:extLst>
                </p:cNvPr>
                <p:cNvCxnSpPr>
                  <a:cxnSpLocks/>
                </p:cNvCxnSpPr>
                <p:nvPr userDrawn="1"/>
              </p:nvCxnSpPr>
              <p:spPr>
                <a:xfrm flipV="1">
                  <a:off x="7835807" y="787586"/>
                  <a:ext cx="1308193" cy="4355914"/>
                </a:xfrm>
                <a:prstGeom prst="line">
                  <a:avLst/>
                </a:prstGeom>
                <a:ln w="3175">
                  <a:solidFill>
                    <a:schemeClr val="tx2">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id="{0C25E268-9682-3C42-8782-57E5A0ABCD4C}"/>
                  </a:ext>
                </a:extLst>
              </p:cNvPr>
              <p:cNvSpPr/>
              <p:nvPr userDrawn="1"/>
            </p:nvSpPr>
            <p:spPr>
              <a:xfrm rot="10800000">
                <a:off x="4431835" y="0"/>
                <a:ext cx="3864509" cy="5143500"/>
              </a:xfrm>
              <a:prstGeom prst="rect">
                <a:avLst/>
              </a:prstGeom>
              <a:gradFill>
                <a:gsLst>
                  <a:gs pos="0">
                    <a:schemeClr val="bg1">
                      <a:alpha val="0"/>
                    </a:schemeClr>
                  </a:gs>
                  <a:gs pos="99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sp>
          <p:nvSpPr>
            <p:cNvPr id="15" name="Rectangle 14">
              <a:extLst>
                <a:ext uri="{FF2B5EF4-FFF2-40B4-BE49-F238E27FC236}">
                  <a16:creationId xmlns:a16="http://schemas.microsoft.com/office/drawing/2014/main" id="{1370F56A-6888-9842-9645-8E7755788D6C}"/>
                </a:ext>
              </a:extLst>
            </p:cNvPr>
            <p:cNvSpPr/>
            <p:nvPr userDrawn="1"/>
          </p:nvSpPr>
          <p:spPr>
            <a:xfrm rot="5400000">
              <a:off x="3615307" y="-385195"/>
              <a:ext cx="1913385" cy="9144003"/>
            </a:xfrm>
            <a:prstGeom prst="rect">
              <a:avLst/>
            </a:prstGeom>
            <a:gradFill>
              <a:gsLst>
                <a:gs pos="0">
                  <a:schemeClr val="bg1">
                    <a:alpha val="0"/>
                  </a:schemeClr>
                </a:gs>
                <a:gs pos="100000">
                  <a:schemeClr val="bg1">
                    <a:alpha val="3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b="0"/>
            </a:p>
          </p:txBody>
        </p:sp>
      </p:grpSp>
      <p:sp>
        <p:nvSpPr>
          <p:cNvPr id="5" name="Content Placeholder 4">
            <a:extLst>
              <a:ext uri="{FF2B5EF4-FFF2-40B4-BE49-F238E27FC236}">
                <a16:creationId xmlns:a16="http://schemas.microsoft.com/office/drawing/2014/main" id="{F2D430CB-EE67-8A43-95B3-2F4D6E5FFBFA}"/>
              </a:ext>
            </a:extLst>
          </p:cNvPr>
          <p:cNvSpPr>
            <a:spLocks noGrp="1"/>
          </p:cNvSpPr>
          <p:nvPr>
            <p:ph sz="quarter" idx="13"/>
          </p:nvPr>
        </p:nvSpPr>
        <p:spPr>
          <a:xfrm>
            <a:off x="290556" y="1376363"/>
            <a:ext cx="8588332" cy="31876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US"/>
              <a:t>CROWDSTRIKE</a:t>
            </a:r>
          </a:p>
        </p:txBody>
      </p:sp>
      <p:sp>
        <p:nvSpPr>
          <p:cNvPr id="3" name="Title 2">
            <a:extLst>
              <a:ext uri="{FF2B5EF4-FFF2-40B4-BE49-F238E27FC236}">
                <a16:creationId xmlns:a16="http://schemas.microsoft.com/office/drawing/2014/main" id="{0BDE46CC-E87A-924C-B98D-01C616693E4B}"/>
              </a:ext>
            </a:extLst>
          </p:cNvPr>
          <p:cNvSpPr>
            <a:spLocks noGrp="1"/>
          </p:cNvSpPr>
          <p:nvPr>
            <p:ph type="title" hasCustomPrompt="1"/>
          </p:nvPr>
        </p:nvSpPr>
        <p:spPr>
          <a:xfrm>
            <a:off x="290557" y="550030"/>
            <a:ext cx="8588332" cy="702686"/>
          </a:xfrm>
        </p:spPr>
        <p:txBody>
          <a:bodyPr/>
          <a:lstStyle>
            <a:lvl1pPr algn="ctr">
              <a:defRPr/>
            </a:lvl1pPr>
          </a:lstStyle>
          <a:p>
            <a:r>
              <a:rPr lang="en-US" dirty="0"/>
              <a:t>Add title</a:t>
            </a:r>
          </a:p>
        </p:txBody>
      </p:sp>
      <p:sp>
        <p:nvSpPr>
          <p:cNvPr id="14" name="Freeform 13">
            <a:extLst>
              <a:ext uri="{FF2B5EF4-FFF2-40B4-BE49-F238E27FC236}">
                <a16:creationId xmlns:a16="http://schemas.microsoft.com/office/drawing/2014/main" id="{D05E3AB0-C575-8A4B-AA5B-41FEF062C525}"/>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105569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7D16E29-88E8-A24A-BDEC-6A8FEC857268}"/>
              </a:ext>
            </a:extLst>
          </p:cNvPr>
          <p:cNvGrpSpPr/>
          <p:nvPr userDrawn="1"/>
        </p:nvGrpSpPr>
        <p:grpSpPr>
          <a:xfrm>
            <a:off x="-2" y="0"/>
            <a:ext cx="9144003" cy="5143500"/>
            <a:chOff x="-2" y="0"/>
            <a:chExt cx="9144003" cy="5143500"/>
          </a:xfrm>
        </p:grpSpPr>
        <p:grpSp>
          <p:nvGrpSpPr>
            <p:cNvPr id="15" name="Group 14">
              <a:extLst>
                <a:ext uri="{FF2B5EF4-FFF2-40B4-BE49-F238E27FC236}">
                  <a16:creationId xmlns:a16="http://schemas.microsoft.com/office/drawing/2014/main" id="{E1125FD3-1EC5-1842-9156-780387204ED3}"/>
                </a:ext>
              </a:extLst>
            </p:cNvPr>
            <p:cNvGrpSpPr/>
            <p:nvPr userDrawn="1"/>
          </p:nvGrpSpPr>
          <p:grpSpPr>
            <a:xfrm>
              <a:off x="3950209" y="0"/>
              <a:ext cx="5193791" cy="5143500"/>
              <a:chOff x="3950209" y="0"/>
              <a:chExt cx="5193791" cy="5143500"/>
            </a:xfrm>
          </p:grpSpPr>
          <p:grpSp>
            <p:nvGrpSpPr>
              <p:cNvPr id="17" name="Group 16">
                <a:extLst>
                  <a:ext uri="{FF2B5EF4-FFF2-40B4-BE49-F238E27FC236}">
                    <a16:creationId xmlns:a16="http://schemas.microsoft.com/office/drawing/2014/main" id="{23EBE2E0-EB88-0F47-B703-EE7CCBE1838C}"/>
                  </a:ext>
                </a:extLst>
              </p:cNvPr>
              <p:cNvGrpSpPr/>
              <p:nvPr userDrawn="1"/>
            </p:nvGrpSpPr>
            <p:grpSpPr>
              <a:xfrm>
                <a:off x="3950209" y="0"/>
                <a:ext cx="5193791" cy="5143500"/>
                <a:chOff x="3950209" y="0"/>
                <a:chExt cx="5193791" cy="5143500"/>
              </a:xfrm>
            </p:grpSpPr>
            <p:pic>
              <p:nvPicPr>
                <p:cNvPr id="19" name="Picture 18">
                  <a:extLst>
                    <a:ext uri="{FF2B5EF4-FFF2-40B4-BE49-F238E27FC236}">
                      <a16:creationId xmlns:a16="http://schemas.microsoft.com/office/drawing/2014/main" id="{007E462A-8F76-F147-A2CA-E0511AF1E406}"/>
                    </a:ext>
                  </a:extLst>
                </p:cNvPr>
                <p:cNvPicPr>
                  <a:picLocks noChangeAspect="1"/>
                </p:cNvPicPr>
                <p:nvPr userDrawn="1"/>
              </p:nvPicPr>
              <p:blipFill rotWithShape="1">
                <a:blip r:embed="rId2">
                  <a:alphaModFix amt="50000"/>
                </a:blip>
                <a:srcRect l="-719" t="4193" r="60146" b="58952"/>
                <a:stretch/>
              </p:blipFill>
              <p:spPr>
                <a:xfrm>
                  <a:off x="3950209" y="0"/>
                  <a:ext cx="5193791" cy="5143500"/>
                </a:xfrm>
                <a:prstGeom prst="rect">
                  <a:avLst/>
                </a:prstGeom>
              </p:spPr>
            </p:pic>
            <p:cxnSp>
              <p:nvCxnSpPr>
                <p:cNvPr id="20" name="Straight Connector 19">
                  <a:extLst>
                    <a:ext uri="{FF2B5EF4-FFF2-40B4-BE49-F238E27FC236}">
                      <a16:creationId xmlns:a16="http://schemas.microsoft.com/office/drawing/2014/main" id="{A289D397-2ADB-E944-8582-4B5DBAA7807F}"/>
                    </a:ext>
                  </a:extLst>
                </p:cNvPr>
                <p:cNvCxnSpPr>
                  <a:cxnSpLocks/>
                </p:cNvCxnSpPr>
                <p:nvPr userDrawn="1"/>
              </p:nvCxnSpPr>
              <p:spPr>
                <a:xfrm flipV="1">
                  <a:off x="7835807" y="787586"/>
                  <a:ext cx="1308193" cy="4355914"/>
                </a:xfrm>
                <a:prstGeom prst="line">
                  <a:avLst/>
                </a:prstGeom>
                <a:ln w="3175">
                  <a:solidFill>
                    <a:schemeClr val="tx2">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8" name="Rectangle 17">
                <a:extLst>
                  <a:ext uri="{FF2B5EF4-FFF2-40B4-BE49-F238E27FC236}">
                    <a16:creationId xmlns:a16="http://schemas.microsoft.com/office/drawing/2014/main" id="{BDEF187C-80FC-4946-AE7C-A84D400CC041}"/>
                  </a:ext>
                </a:extLst>
              </p:cNvPr>
              <p:cNvSpPr/>
              <p:nvPr userDrawn="1"/>
            </p:nvSpPr>
            <p:spPr>
              <a:xfrm rot="10800000">
                <a:off x="4431835" y="0"/>
                <a:ext cx="3864509" cy="5143500"/>
              </a:xfrm>
              <a:prstGeom prst="rect">
                <a:avLst/>
              </a:prstGeom>
              <a:gradFill>
                <a:gsLst>
                  <a:gs pos="0">
                    <a:schemeClr val="bg1">
                      <a:alpha val="0"/>
                    </a:schemeClr>
                  </a:gs>
                  <a:gs pos="99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b="1"/>
              </a:p>
            </p:txBody>
          </p:sp>
        </p:grpSp>
        <p:sp>
          <p:nvSpPr>
            <p:cNvPr id="16" name="Rectangle 15">
              <a:extLst>
                <a:ext uri="{FF2B5EF4-FFF2-40B4-BE49-F238E27FC236}">
                  <a16:creationId xmlns:a16="http://schemas.microsoft.com/office/drawing/2014/main" id="{04AB8025-4D1D-824F-8C99-61D732D87BD7}"/>
                </a:ext>
              </a:extLst>
            </p:cNvPr>
            <p:cNvSpPr/>
            <p:nvPr userDrawn="1"/>
          </p:nvSpPr>
          <p:spPr>
            <a:xfrm rot="5400000">
              <a:off x="3615307" y="-385195"/>
              <a:ext cx="1913385" cy="9144003"/>
            </a:xfrm>
            <a:prstGeom prst="rect">
              <a:avLst/>
            </a:prstGeom>
            <a:gradFill>
              <a:gsLst>
                <a:gs pos="0">
                  <a:schemeClr val="bg1">
                    <a:alpha val="0"/>
                  </a:schemeClr>
                </a:gs>
                <a:gs pos="100000">
                  <a:schemeClr val="bg1">
                    <a:alpha val="3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grpSp>
      <p:sp>
        <p:nvSpPr>
          <p:cNvPr id="5" name="Content Placeholder 4">
            <a:extLst>
              <a:ext uri="{FF2B5EF4-FFF2-40B4-BE49-F238E27FC236}">
                <a16:creationId xmlns:a16="http://schemas.microsoft.com/office/drawing/2014/main" id="{F2D430CB-EE67-8A43-95B3-2F4D6E5FFBFA}"/>
              </a:ext>
            </a:extLst>
          </p:cNvPr>
          <p:cNvSpPr>
            <a:spLocks noGrp="1"/>
          </p:cNvSpPr>
          <p:nvPr>
            <p:ph sz="quarter" idx="13"/>
          </p:nvPr>
        </p:nvSpPr>
        <p:spPr>
          <a:xfrm>
            <a:off x="290557" y="1376363"/>
            <a:ext cx="4154443" cy="31876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C3670D8B-FF4A-2D45-AD0A-CD642AE019E7}"/>
              </a:ext>
            </a:extLst>
          </p:cNvPr>
          <p:cNvSpPr>
            <a:spLocks noGrp="1"/>
          </p:cNvSpPr>
          <p:nvPr>
            <p:ph type="title" hasCustomPrompt="1"/>
          </p:nvPr>
        </p:nvSpPr>
        <p:spPr/>
        <p:txBody>
          <a:bodyPr/>
          <a:lstStyle>
            <a:lvl1pPr algn="ctr">
              <a:defRPr/>
            </a:lvl1pPr>
          </a:lstStyle>
          <a:p>
            <a:r>
              <a:rPr lang="en-US" dirty="0"/>
              <a:t>Add title</a:t>
            </a:r>
          </a:p>
        </p:txBody>
      </p:sp>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US"/>
              <a:t>CROWDSTRIKE</a:t>
            </a:r>
          </a:p>
        </p:txBody>
      </p:sp>
      <p:sp>
        <p:nvSpPr>
          <p:cNvPr id="6" name="Content Placeholder 4">
            <a:extLst>
              <a:ext uri="{FF2B5EF4-FFF2-40B4-BE49-F238E27FC236}">
                <a16:creationId xmlns:a16="http://schemas.microsoft.com/office/drawing/2014/main" id="{F6BAD29F-7079-D346-A70D-182562DBB8DE}"/>
              </a:ext>
            </a:extLst>
          </p:cNvPr>
          <p:cNvSpPr>
            <a:spLocks noGrp="1"/>
          </p:cNvSpPr>
          <p:nvPr>
            <p:ph sz="quarter" idx="16"/>
          </p:nvPr>
        </p:nvSpPr>
        <p:spPr>
          <a:xfrm>
            <a:off x="4699000" y="1376363"/>
            <a:ext cx="4179888" cy="31876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Freeform 20">
            <a:extLst>
              <a:ext uri="{FF2B5EF4-FFF2-40B4-BE49-F238E27FC236}">
                <a16:creationId xmlns:a16="http://schemas.microsoft.com/office/drawing/2014/main" id="{38AF1C65-30F2-694E-AC88-0B6BA425F07F}"/>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654451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1019046-C1C1-194E-B267-229881E56978}"/>
              </a:ext>
            </a:extLst>
          </p:cNvPr>
          <p:cNvGrpSpPr/>
          <p:nvPr userDrawn="1"/>
        </p:nvGrpSpPr>
        <p:grpSpPr>
          <a:xfrm>
            <a:off x="-2" y="0"/>
            <a:ext cx="9144003" cy="5143500"/>
            <a:chOff x="-2" y="0"/>
            <a:chExt cx="9144003" cy="5143500"/>
          </a:xfrm>
        </p:grpSpPr>
        <p:grpSp>
          <p:nvGrpSpPr>
            <p:cNvPr id="18" name="Group 17">
              <a:extLst>
                <a:ext uri="{FF2B5EF4-FFF2-40B4-BE49-F238E27FC236}">
                  <a16:creationId xmlns:a16="http://schemas.microsoft.com/office/drawing/2014/main" id="{72982B56-8FC0-EE41-984D-FB0DE17B4F14}"/>
                </a:ext>
              </a:extLst>
            </p:cNvPr>
            <p:cNvGrpSpPr/>
            <p:nvPr userDrawn="1"/>
          </p:nvGrpSpPr>
          <p:grpSpPr>
            <a:xfrm>
              <a:off x="3950209" y="0"/>
              <a:ext cx="5193791" cy="5143500"/>
              <a:chOff x="3950209" y="0"/>
              <a:chExt cx="5193791" cy="5143500"/>
            </a:xfrm>
          </p:grpSpPr>
          <p:grpSp>
            <p:nvGrpSpPr>
              <p:cNvPr id="20" name="Group 19">
                <a:extLst>
                  <a:ext uri="{FF2B5EF4-FFF2-40B4-BE49-F238E27FC236}">
                    <a16:creationId xmlns:a16="http://schemas.microsoft.com/office/drawing/2014/main" id="{B3574CCE-978F-E649-8D1C-C6CF74D4A216}"/>
                  </a:ext>
                </a:extLst>
              </p:cNvPr>
              <p:cNvGrpSpPr/>
              <p:nvPr userDrawn="1"/>
            </p:nvGrpSpPr>
            <p:grpSpPr>
              <a:xfrm>
                <a:off x="3950209" y="0"/>
                <a:ext cx="5193791" cy="5143500"/>
                <a:chOff x="3950209" y="0"/>
                <a:chExt cx="5193791" cy="5143500"/>
              </a:xfrm>
            </p:grpSpPr>
            <p:pic>
              <p:nvPicPr>
                <p:cNvPr id="22" name="Picture 21">
                  <a:extLst>
                    <a:ext uri="{FF2B5EF4-FFF2-40B4-BE49-F238E27FC236}">
                      <a16:creationId xmlns:a16="http://schemas.microsoft.com/office/drawing/2014/main" id="{5B9013EB-2D4E-DF42-B9F8-4F1AFDD5333B}"/>
                    </a:ext>
                  </a:extLst>
                </p:cNvPr>
                <p:cNvPicPr>
                  <a:picLocks noChangeAspect="1"/>
                </p:cNvPicPr>
                <p:nvPr userDrawn="1"/>
              </p:nvPicPr>
              <p:blipFill rotWithShape="1">
                <a:blip r:embed="rId2">
                  <a:alphaModFix amt="50000"/>
                </a:blip>
                <a:srcRect l="-719" t="4193" r="60146" b="58952"/>
                <a:stretch/>
              </p:blipFill>
              <p:spPr>
                <a:xfrm>
                  <a:off x="3950209" y="0"/>
                  <a:ext cx="5193791" cy="5143500"/>
                </a:xfrm>
                <a:prstGeom prst="rect">
                  <a:avLst/>
                </a:prstGeom>
              </p:spPr>
            </p:pic>
            <p:cxnSp>
              <p:nvCxnSpPr>
                <p:cNvPr id="23" name="Straight Connector 22">
                  <a:extLst>
                    <a:ext uri="{FF2B5EF4-FFF2-40B4-BE49-F238E27FC236}">
                      <a16:creationId xmlns:a16="http://schemas.microsoft.com/office/drawing/2014/main" id="{D3F9477D-85EF-9F4A-BB28-67A159B503D8}"/>
                    </a:ext>
                  </a:extLst>
                </p:cNvPr>
                <p:cNvCxnSpPr>
                  <a:cxnSpLocks/>
                </p:cNvCxnSpPr>
                <p:nvPr userDrawn="1"/>
              </p:nvCxnSpPr>
              <p:spPr>
                <a:xfrm flipV="1">
                  <a:off x="7835807" y="787586"/>
                  <a:ext cx="1308193" cy="4355914"/>
                </a:xfrm>
                <a:prstGeom prst="line">
                  <a:avLst/>
                </a:prstGeom>
                <a:ln w="3175">
                  <a:solidFill>
                    <a:schemeClr val="tx2">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21" name="Rectangle 20">
                <a:extLst>
                  <a:ext uri="{FF2B5EF4-FFF2-40B4-BE49-F238E27FC236}">
                    <a16:creationId xmlns:a16="http://schemas.microsoft.com/office/drawing/2014/main" id="{717F261C-CB81-C94D-8562-B9474A354856}"/>
                  </a:ext>
                </a:extLst>
              </p:cNvPr>
              <p:cNvSpPr/>
              <p:nvPr userDrawn="1"/>
            </p:nvSpPr>
            <p:spPr>
              <a:xfrm rot="10800000">
                <a:off x="4431835" y="0"/>
                <a:ext cx="3864509" cy="5143500"/>
              </a:xfrm>
              <a:prstGeom prst="rect">
                <a:avLst/>
              </a:prstGeom>
              <a:gradFill>
                <a:gsLst>
                  <a:gs pos="0">
                    <a:schemeClr val="bg1">
                      <a:alpha val="0"/>
                    </a:schemeClr>
                  </a:gs>
                  <a:gs pos="99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b="1"/>
              </a:p>
            </p:txBody>
          </p:sp>
        </p:grpSp>
        <p:sp>
          <p:nvSpPr>
            <p:cNvPr id="19" name="Rectangle 18">
              <a:extLst>
                <a:ext uri="{FF2B5EF4-FFF2-40B4-BE49-F238E27FC236}">
                  <a16:creationId xmlns:a16="http://schemas.microsoft.com/office/drawing/2014/main" id="{F10C181F-AD94-B944-A285-6302F2B0F184}"/>
                </a:ext>
              </a:extLst>
            </p:cNvPr>
            <p:cNvSpPr/>
            <p:nvPr userDrawn="1"/>
          </p:nvSpPr>
          <p:spPr>
            <a:xfrm rot="5400000">
              <a:off x="3615307" y="-385195"/>
              <a:ext cx="1913385" cy="9144003"/>
            </a:xfrm>
            <a:prstGeom prst="rect">
              <a:avLst/>
            </a:prstGeom>
            <a:gradFill>
              <a:gsLst>
                <a:gs pos="0">
                  <a:schemeClr val="bg1">
                    <a:alpha val="0"/>
                  </a:schemeClr>
                </a:gs>
                <a:gs pos="100000">
                  <a:schemeClr val="bg1">
                    <a:alpha val="3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b="0"/>
            </a:p>
          </p:txBody>
        </p:sp>
      </p:grpSp>
      <p:sp>
        <p:nvSpPr>
          <p:cNvPr id="7" name="Title 6">
            <a:extLst>
              <a:ext uri="{FF2B5EF4-FFF2-40B4-BE49-F238E27FC236}">
                <a16:creationId xmlns:a16="http://schemas.microsoft.com/office/drawing/2014/main" id="{C3670D8B-FF4A-2D45-AD0A-CD642AE019E7}"/>
              </a:ext>
            </a:extLst>
          </p:cNvPr>
          <p:cNvSpPr>
            <a:spLocks noGrp="1"/>
          </p:cNvSpPr>
          <p:nvPr>
            <p:ph type="title" hasCustomPrompt="1"/>
          </p:nvPr>
        </p:nvSpPr>
        <p:spPr/>
        <p:txBody>
          <a:bodyPr/>
          <a:lstStyle>
            <a:lvl1pPr algn="ctr">
              <a:defRPr/>
            </a:lvl1pPr>
          </a:lstStyle>
          <a:p>
            <a:r>
              <a:rPr lang="en-US" dirty="0"/>
              <a:t>Add title</a:t>
            </a:r>
          </a:p>
        </p:txBody>
      </p:sp>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US"/>
              <a:t>CROWDSTRIKE</a:t>
            </a:r>
          </a:p>
        </p:txBody>
      </p:sp>
      <p:sp>
        <p:nvSpPr>
          <p:cNvPr id="9" name="Content Placeholder 4">
            <a:extLst>
              <a:ext uri="{FF2B5EF4-FFF2-40B4-BE49-F238E27FC236}">
                <a16:creationId xmlns:a16="http://schemas.microsoft.com/office/drawing/2014/main" id="{34DCC4F1-DB94-8D43-880F-03FDF5BF0BD3}"/>
              </a:ext>
            </a:extLst>
          </p:cNvPr>
          <p:cNvSpPr>
            <a:spLocks noGrp="1"/>
          </p:cNvSpPr>
          <p:nvPr>
            <p:ph sz="quarter" idx="13"/>
          </p:nvPr>
        </p:nvSpPr>
        <p:spPr>
          <a:xfrm>
            <a:off x="290556" y="1376363"/>
            <a:ext cx="2677884" cy="3187699"/>
          </a:xfrm>
          <a:prstGeom prst="rect">
            <a:avLst/>
          </a:prstGeom>
        </p:spPr>
        <p:txBody>
          <a:bodyPr/>
          <a:lstStyle>
            <a:lvl1pPr>
              <a:defRPr b="0" spc="-20"/>
            </a:lvl1pPr>
            <a:lvl2pPr>
              <a:defRPr b="0" spc="-20"/>
            </a:lvl2pPr>
            <a:lvl3pPr>
              <a:defRPr b="0" spc="-20"/>
            </a:lvl3pPr>
            <a:lvl4pPr>
              <a:defRPr b="0" spc="-20"/>
            </a:lvl4pPr>
            <a:lvl5pPr>
              <a:defRPr b="0" spc="-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4">
            <a:extLst>
              <a:ext uri="{FF2B5EF4-FFF2-40B4-BE49-F238E27FC236}">
                <a16:creationId xmlns:a16="http://schemas.microsoft.com/office/drawing/2014/main" id="{2AB5B4B4-DB47-134E-9096-4969244ECAC6}"/>
              </a:ext>
            </a:extLst>
          </p:cNvPr>
          <p:cNvSpPr>
            <a:spLocks noGrp="1"/>
          </p:cNvSpPr>
          <p:nvPr>
            <p:ph sz="quarter" idx="16"/>
          </p:nvPr>
        </p:nvSpPr>
        <p:spPr>
          <a:xfrm>
            <a:off x="3243348" y="1376363"/>
            <a:ext cx="2677884" cy="3187699"/>
          </a:xfrm>
          <a:prstGeom prst="rect">
            <a:avLst/>
          </a:prstGeom>
        </p:spPr>
        <p:txBody>
          <a:bodyPr/>
          <a:lstStyle>
            <a:lvl1pPr>
              <a:defRPr b="0" spc="-20"/>
            </a:lvl1pPr>
            <a:lvl2pPr>
              <a:defRPr b="0" spc="-20"/>
            </a:lvl2pPr>
            <a:lvl3pPr>
              <a:defRPr b="0" spc="-20"/>
            </a:lvl3pPr>
            <a:lvl4pPr>
              <a:defRPr b="0" spc="-20"/>
            </a:lvl4pPr>
            <a:lvl5pPr>
              <a:defRPr b="0" spc="-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2E9A784B-2E8E-F740-AE19-9F6A1C1309D0}"/>
              </a:ext>
            </a:extLst>
          </p:cNvPr>
          <p:cNvSpPr>
            <a:spLocks noGrp="1"/>
          </p:cNvSpPr>
          <p:nvPr>
            <p:ph sz="quarter" idx="17"/>
          </p:nvPr>
        </p:nvSpPr>
        <p:spPr>
          <a:xfrm>
            <a:off x="6196139" y="1376363"/>
            <a:ext cx="2685007" cy="3187699"/>
          </a:xfrm>
          <a:prstGeom prst="rect">
            <a:avLst/>
          </a:prstGeom>
        </p:spPr>
        <p:txBody>
          <a:bodyPr/>
          <a:lstStyle>
            <a:lvl1pPr>
              <a:defRPr b="0" spc="-20"/>
            </a:lvl1pPr>
            <a:lvl2pPr>
              <a:defRPr b="0" spc="-20"/>
            </a:lvl2pPr>
            <a:lvl3pPr>
              <a:defRPr b="0" spc="-20"/>
            </a:lvl3pPr>
            <a:lvl4pPr>
              <a:defRPr b="0" spc="-20"/>
            </a:lvl4pPr>
            <a:lvl5pPr>
              <a:defRPr b="0" spc="-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Freeform 23">
            <a:extLst>
              <a:ext uri="{FF2B5EF4-FFF2-40B4-BE49-F238E27FC236}">
                <a16:creationId xmlns:a16="http://schemas.microsoft.com/office/drawing/2014/main" id="{4A3A59D8-EC75-934C-AFCE-E11E6B06399F}"/>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676521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ent with Photo">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4FB1F7-3CD2-EA46-B16E-C042729BEA9C}"/>
              </a:ext>
            </a:extLst>
          </p:cNvPr>
          <p:cNvSpPr>
            <a:spLocks noGrp="1"/>
          </p:cNvSpPr>
          <p:nvPr>
            <p:ph type="pic" sz="quarter" idx="20" hasCustomPrompt="1"/>
          </p:nvPr>
        </p:nvSpPr>
        <p:spPr>
          <a:xfrm>
            <a:off x="-1" y="0"/>
            <a:ext cx="4183008" cy="5143500"/>
          </a:xfrm>
          <a:custGeom>
            <a:avLst/>
            <a:gdLst>
              <a:gd name="connsiteX0" fmla="*/ 290557 w 4183008"/>
              <a:gd name="connsiteY0" fmla="*/ 165548 h 5143500"/>
              <a:gd name="connsiteX1" fmla="*/ 290557 w 4183008"/>
              <a:gd name="connsiteY1" fmla="*/ 435837 h 5143500"/>
              <a:gd name="connsiteX2" fmla="*/ 1386999 w 4183008"/>
              <a:gd name="connsiteY2" fmla="*/ 435837 h 5143500"/>
              <a:gd name="connsiteX3" fmla="*/ 1386999 w 4183008"/>
              <a:gd name="connsiteY3" fmla="*/ 165548 h 5143500"/>
              <a:gd name="connsiteX4" fmla="*/ 1 w 4183008"/>
              <a:gd name="connsiteY4" fmla="*/ 165548 h 5143500"/>
              <a:gd name="connsiteX5" fmla="*/ 1 w 4183008"/>
              <a:gd name="connsiteY5" fmla="*/ 435837 h 5143500"/>
              <a:gd name="connsiteX6" fmla="*/ 262852 w 4183008"/>
              <a:gd name="connsiteY6" fmla="*/ 435837 h 5143500"/>
              <a:gd name="connsiteX7" fmla="*/ 262852 w 4183008"/>
              <a:gd name="connsiteY7" fmla="*/ 165548 h 5143500"/>
              <a:gd name="connsiteX8" fmla="*/ 1 w 4183008"/>
              <a:gd name="connsiteY8" fmla="*/ 0 h 5143500"/>
              <a:gd name="connsiteX9" fmla="*/ 3446296 w 4183008"/>
              <a:gd name="connsiteY9" fmla="*/ 0 h 5143500"/>
              <a:gd name="connsiteX10" fmla="*/ 4183008 w 4183008"/>
              <a:gd name="connsiteY10" fmla="*/ 1482203 h 5143500"/>
              <a:gd name="connsiteX11" fmla="*/ 3309007 w 4183008"/>
              <a:gd name="connsiteY11" fmla="*/ 5143500 h 5143500"/>
              <a:gd name="connsiteX12" fmla="*/ 1 w 4183008"/>
              <a:gd name="connsiteY12" fmla="*/ 5143500 h 5143500"/>
              <a:gd name="connsiteX13" fmla="*/ 1 w 4183008"/>
              <a:gd name="connsiteY13" fmla="*/ 715617 h 5143500"/>
              <a:gd name="connsiteX14" fmla="*/ 0 w 4183008"/>
              <a:gd name="connsiteY14" fmla="*/ 715617 h 5143500"/>
              <a:gd name="connsiteX15" fmla="*/ 0 w 4183008"/>
              <a:gd name="connsiteY15" fmla="*/ 56218 h 5143500"/>
              <a:gd name="connsiteX16" fmla="*/ 1 w 4183008"/>
              <a:gd name="connsiteY16" fmla="*/ 56218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83008" h="5143500">
                <a:moveTo>
                  <a:pt x="290557" y="165548"/>
                </a:moveTo>
                <a:lnTo>
                  <a:pt x="290557" y="435837"/>
                </a:lnTo>
                <a:lnTo>
                  <a:pt x="1386999" y="435837"/>
                </a:lnTo>
                <a:lnTo>
                  <a:pt x="1386999" y="165548"/>
                </a:lnTo>
                <a:close/>
                <a:moveTo>
                  <a:pt x="1" y="165548"/>
                </a:moveTo>
                <a:lnTo>
                  <a:pt x="1" y="435837"/>
                </a:lnTo>
                <a:lnTo>
                  <a:pt x="262852" y="435837"/>
                </a:lnTo>
                <a:lnTo>
                  <a:pt x="262852" y="165548"/>
                </a:lnTo>
                <a:close/>
                <a:moveTo>
                  <a:pt x="1" y="0"/>
                </a:moveTo>
                <a:lnTo>
                  <a:pt x="3446296" y="0"/>
                </a:lnTo>
                <a:lnTo>
                  <a:pt x="4183008" y="1482203"/>
                </a:lnTo>
                <a:lnTo>
                  <a:pt x="3309007" y="5143500"/>
                </a:lnTo>
                <a:lnTo>
                  <a:pt x="1" y="5143500"/>
                </a:lnTo>
                <a:lnTo>
                  <a:pt x="1" y="715617"/>
                </a:lnTo>
                <a:lnTo>
                  <a:pt x="0" y="715617"/>
                </a:lnTo>
                <a:lnTo>
                  <a:pt x="0" y="56218"/>
                </a:lnTo>
                <a:lnTo>
                  <a:pt x="1" y="56218"/>
                </a:lnTo>
                <a:close/>
              </a:path>
            </a:pathLst>
          </a:custGeom>
        </p:spPr>
        <p:txBody>
          <a:bodyPr wrap="square">
            <a:noAutofit/>
          </a:bodyPr>
          <a:lstStyle>
            <a:lvl1pPr>
              <a:defRPr/>
            </a:lvl1pPr>
          </a:lstStyle>
          <a:p>
            <a:r>
              <a:rPr lang="en-US"/>
              <a:t>Insert Photo Here</a:t>
            </a:r>
          </a:p>
        </p:txBody>
      </p:sp>
      <p:sp>
        <p:nvSpPr>
          <p:cNvPr id="6" name="Content Placeholder 5">
            <a:extLst>
              <a:ext uri="{FF2B5EF4-FFF2-40B4-BE49-F238E27FC236}">
                <a16:creationId xmlns:a16="http://schemas.microsoft.com/office/drawing/2014/main" id="{2755E64B-635D-0B48-9F76-757BC97CD348}"/>
              </a:ext>
            </a:extLst>
          </p:cNvPr>
          <p:cNvSpPr>
            <a:spLocks noGrp="1"/>
          </p:cNvSpPr>
          <p:nvPr>
            <p:ph sz="quarter" idx="16"/>
          </p:nvPr>
        </p:nvSpPr>
        <p:spPr>
          <a:xfrm>
            <a:off x="4567467" y="1376363"/>
            <a:ext cx="4313501" cy="318595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reeform 10">
            <a:extLst>
              <a:ext uri="{FF2B5EF4-FFF2-40B4-BE49-F238E27FC236}">
                <a16:creationId xmlns:a16="http://schemas.microsoft.com/office/drawing/2014/main" id="{4E35D140-7F9F-CE4D-9B45-45A63090B0FD}"/>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pPr lvl="0"/>
            <a:endParaRPr lang="en-US"/>
          </a:p>
        </p:txBody>
      </p:sp>
      <p:sp>
        <p:nvSpPr>
          <p:cNvPr id="7" name="Title 6">
            <a:extLst>
              <a:ext uri="{FF2B5EF4-FFF2-40B4-BE49-F238E27FC236}">
                <a16:creationId xmlns:a16="http://schemas.microsoft.com/office/drawing/2014/main" id="{BB71CFE0-EEA4-2C4D-BECB-27055F360133}"/>
              </a:ext>
            </a:extLst>
          </p:cNvPr>
          <p:cNvSpPr>
            <a:spLocks noGrp="1"/>
          </p:cNvSpPr>
          <p:nvPr>
            <p:ph type="title"/>
          </p:nvPr>
        </p:nvSpPr>
        <p:spPr>
          <a:xfrm>
            <a:off x="4567646" y="550030"/>
            <a:ext cx="4313501" cy="702686"/>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F9F6D974-3C56-F04E-A793-8769806BBD12}"/>
              </a:ext>
            </a:extLst>
          </p:cNvPr>
          <p:cNvSpPr>
            <a:spLocks noGrp="1"/>
          </p:cNvSpPr>
          <p:nvPr>
            <p:ph type="ftr" sz="quarter" idx="21"/>
          </p:nvPr>
        </p:nvSpPr>
        <p:spPr>
          <a:xfrm>
            <a:off x="290556" y="4715988"/>
            <a:ext cx="3642052" cy="273844"/>
          </a:xfrm>
        </p:spPr>
        <p:txBody>
          <a:bodyPr/>
          <a:lstStyle/>
          <a:p>
            <a:r>
              <a:rPr lang="en-US"/>
              <a:t>CROWDSTRIKE</a:t>
            </a:r>
          </a:p>
        </p:txBody>
      </p:sp>
      <p:grpSp>
        <p:nvGrpSpPr>
          <p:cNvPr id="26" name="Group 25">
            <a:extLst>
              <a:ext uri="{FF2B5EF4-FFF2-40B4-BE49-F238E27FC236}">
                <a16:creationId xmlns:a16="http://schemas.microsoft.com/office/drawing/2014/main" id="{591BC9B2-882A-F847-907A-C76E41875442}"/>
              </a:ext>
            </a:extLst>
          </p:cNvPr>
          <p:cNvGrpSpPr/>
          <p:nvPr userDrawn="1"/>
        </p:nvGrpSpPr>
        <p:grpSpPr>
          <a:xfrm>
            <a:off x="0" y="165548"/>
            <a:ext cx="1386998" cy="270289"/>
            <a:chOff x="0" y="165548"/>
            <a:chExt cx="1386998" cy="270289"/>
          </a:xfrm>
        </p:grpSpPr>
        <p:sp>
          <p:nvSpPr>
            <p:cNvPr id="27" name="Rectangle 26">
              <a:extLst>
                <a:ext uri="{FF2B5EF4-FFF2-40B4-BE49-F238E27FC236}">
                  <a16:creationId xmlns:a16="http://schemas.microsoft.com/office/drawing/2014/main" id="{6516CFC9-4DAD-2E4A-B389-9F6495F4A038}"/>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28" name="Group 27">
              <a:extLst>
                <a:ext uri="{FF2B5EF4-FFF2-40B4-BE49-F238E27FC236}">
                  <a16:creationId xmlns:a16="http://schemas.microsoft.com/office/drawing/2014/main" id="{0FC1D938-31C6-4A48-9205-DB280FB1F5DF}"/>
                </a:ext>
              </a:extLst>
            </p:cNvPr>
            <p:cNvGrpSpPr/>
            <p:nvPr userDrawn="1"/>
          </p:nvGrpSpPr>
          <p:grpSpPr>
            <a:xfrm>
              <a:off x="290556" y="165548"/>
              <a:ext cx="1096442" cy="270289"/>
              <a:chOff x="575009" y="2399353"/>
              <a:chExt cx="2305674" cy="557505"/>
            </a:xfrm>
          </p:grpSpPr>
          <p:sp>
            <p:nvSpPr>
              <p:cNvPr id="29" name="Rectangle 28">
                <a:extLst>
                  <a:ext uri="{FF2B5EF4-FFF2-40B4-BE49-F238E27FC236}">
                    <a16:creationId xmlns:a16="http://schemas.microsoft.com/office/drawing/2014/main" id="{13FD3BE5-CB7A-B54C-8912-1E40154C27B1}"/>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30" name="Graphic 29">
                <a:extLst>
                  <a:ext uri="{FF2B5EF4-FFF2-40B4-BE49-F238E27FC236}">
                    <a16:creationId xmlns:a16="http://schemas.microsoft.com/office/drawing/2014/main" id="{46E21123-3317-3242-859F-729AA4CE3B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120549221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Highlight Content Lef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91C27F-9AAA-B840-AA90-F9B7376A6588}"/>
              </a:ext>
            </a:extLst>
          </p:cNvPr>
          <p:cNvSpPr/>
          <p:nvPr userDrawn="1"/>
        </p:nvSpPr>
        <p:spPr>
          <a:xfrm>
            <a:off x="-1" y="0"/>
            <a:ext cx="4567647"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0067FC6D-B2C1-DE40-A0E2-CB0A3F8A3407}"/>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pPr lvl="0"/>
            <a:endParaRPr lang="en-US"/>
          </a:p>
        </p:txBody>
      </p:sp>
      <p:sp>
        <p:nvSpPr>
          <p:cNvPr id="12" name="Freeform 11">
            <a:extLst>
              <a:ext uri="{FF2B5EF4-FFF2-40B4-BE49-F238E27FC236}">
                <a16:creationId xmlns:a16="http://schemas.microsoft.com/office/drawing/2014/main" id="{BF3AB176-6570-9C4E-A1D0-961E4DC8E379}"/>
              </a:ext>
            </a:extLst>
          </p:cNvPr>
          <p:cNvSpPr/>
          <p:nvPr userDrawn="1"/>
        </p:nvSpPr>
        <p:spPr>
          <a:xfrm flipV="1">
            <a:off x="3308408" y="0"/>
            <a:ext cx="1780715" cy="5146003"/>
          </a:xfrm>
          <a:custGeom>
            <a:avLst/>
            <a:gdLst>
              <a:gd name="connsiteX0" fmla="*/ 51516 w 2962141"/>
              <a:gd name="connsiteY0" fmla="*/ 25758 h 5190186"/>
              <a:gd name="connsiteX1" fmla="*/ 2962141 w 2962141"/>
              <a:gd name="connsiteY1" fmla="*/ 25758 h 5190186"/>
              <a:gd name="connsiteX2" fmla="*/ 2962141 w 2962141"/>
              <a:gd name="connsiteY2" fmla="*/ 5190186 h 5190186"/>
              <a:gd name="connsiteX3" fmla="*/ 276896 w 2962141"/>
              <a:gd name="connsiteY3" fmla="*/ 5190186 h 5190186"/>
              <a:gd name="connsiteX4" fmla="*/ 1481070 w 2962141"/>
              <a:gd name="connsiteY4" fmla="*/ 3986012 h 5190186"/>
              <a:gd name="connsiteX5" fmla="*/ 1481070 w 2962141"/>
              <a:gd name="connsiteY5" fmla="*/ 3702676 h 5190186"/>
              <a:gd name="connsiteX6" fmla="*/ 0 w 2962141"/>
              <a:gd name="connsiteY6" fmla="*/ 0 h 5190186"/>
              <a:gd name="connsiteX7" fmla="*/ 51516 w 2962141"/>
              <a:gd name="connsiteY7" fmla="*/ 25758 h 5190186"/>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29554 w 2910625"/>
              <a:gd name="connsiteY4" fmla="*/ 3960254 h 5164428"/>
              <a:gd name="connsiteX5" fmla="*/ 1429554 w 2910625"/>
              <a:gd name="connsiteY5" fmla="*/ 3676918 h 5164428"/>
              <a:gd name="connsiteX6" fmla="*/ 0 w 2910625"/>
              <a:gd name="connsiteY6" fmla="*/ 0 h 5164428"/>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29554 w 2910625"/>
              <a:gd name="connsiteY4" fmla="*/ 3676918 h 5164428"/>
              <a:gd name="connsiteX5" fmla="*/ 0 w 2910625"/>
              <a:gd name="connsiteY5" fmla="*/ 0 h 516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625" h="5164428">
                <a:moveTo>
                  <a:pt x="0" y="0"/>
                </a:moveTo>
                <a:lnTo>
                  <a:pt x="2910625" y="0"/>
                </a:lnTo>
                <a:lnTo>
                  <a:pt x="2910625" y="5164428"/>
                </a:lnTo>
                <a:lnTo>
                  <a:pt x="225380" y="5164428"/>
                </a:lnTo>
                <a:lnTo>
                  <a:pt x="1429554" y="3676918"/>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3670D8B-FF4A-2D45-AD0A-CD642AE019E7}"/>
              </a:ext>
            </a:extLst>
          </p:cNvPr>
          <p:cNvSpPr>
            <a:spLocks noGrp="1"/>
          </p:cNvSpPr>
          <p:nvPr>
            <p:ph type="title" hasCustomPrompt="1"/>
          </p:nvPr>
        </p:nvSpPr>
        <p:spPr>
          <a:xfrm>
            <a:off x="4560464" y="550030"/>
            <a:ext cx="4320683" cy="702686"/>
          </a:xfrm>
        </p:spPr>
        <p:txBody>
          <a:bodyPr/>
          <a:lstStyle>
            <a:lvl1pPr algn="ctr">
              <a:defRPr/>
            </a:lvl1pPr>
          </a:lstStyle>
          <a:p>
            <a:r>
              <a:rPr lang="en-US" dirty="0"/>
              <a:t>Add title</a:t>
            </a:r>
          </a:p>
        </p:txBody>
      </p:sp>
      <p:sp>
        <p:nvSpPr>
          <p:cNvPr id="21" name="Content Placeholder 4">
            <a:extLst>
              <a:ext uri="{FF2B5EF4-FFF2-40B4-BE49-F238E27FC236}">
                <a16:creationId xmlns:a16="http://schemas.microsoft.com/office/drawing/2014/main" id="{E079E1D9-9D57-7C4B-A0A3-17F4FCA6F625}"/>
              </a:ext>
            </a:extLst>
          </p:cNvPr>
          <p:cNvSpPr>
            <a:spLocks noGrp="1"/>
          </p:cNvSpPr>
          <p:nvPr>
            <p:ph sz="quarter" idx="18"/>
          </p:nvPr>
        </p:nvSpPr>
        <p:spPr>
          <a:xfrm>
            <a:off x="279925" y="682625"/>
            <a:ext cx="2993727" cy="3881438"/>
          </a:xfrm>
        </p:spPr>
        <p:txBody>
          <a:bodyPr anchor="ctr"/>
          <a:lstStyle>
            <a:lvl1pPr marL="0" indent="0" algn="ctr">
              <a:buClr>
                <a:schemeClr val="tx2"/>
              </a:buClr>
              <a:buNone/>
              <a:defRPr>
                <a:solidFill>
                  <a:schemeClr val="bg1"/>
                </a:solidFill>
              </a:defRPr>
            </a:lvl1pPr>
            <a:lvl2pPr algn="ctr">
              <a:buClr>
                <a:schemeClr val="tx2"/>
              </a:buClr>
              <a:defRPr>
                <a:solidFill>
                  <a:schemeClr val="tx2"/>
                </a:solidFill>
              </a:defRPr>
            </a:lvl2pPr>
            <a:lvl3pPr algn="ctr">
              <a:buClr>
                <a:schemeClr val="tx2"/>
              </a:buClr>
              <a:defRPr>
                <a:solidFill>
                  <a:schemeClr val="tx2"/>
                </a:solidFill>
              </a:defRPr>
            </a:lvl3pPr>
            <a:lvl4pPr algn="ctr">
              <a:buClr>
                <a:schemeClr val="tx2"/>
              </a:buClr>
              <a:defRPr>
                <a:solidFill>
                  <a:schemeClr val="tx2"/>
                </a:solidFill>
              </a:defRPr>
            </a:lvl4pPr>
            <a:lvl5pPr algn="ctr">
              <a:buClr>
                <a:schemeClr val="tx2"/>
              </a:buClr>
              <a:defRPr>
                <a:solidFill>
                  <a:schemeClr val="tx2"/>
                </a:solidFill>
              </a:defRPr>
            </a:lvl5pPr>
          </a:lstStyle>
          <a:p>
            <a:pPr lvl="0"/>
            <a:r>
              <a:rPr lang="en-US"/>
              <a:t>Click to edit Master text styles</a:t>
            </a:r>
          </a:p>
        </p:txBody>
      </p:sp>
      <p:sp>
        <p:nvSpPr>
          <p:cNvPr id="27" name="Content Placeholder 5">
            <a:extLst>
              <a:ext uri="{FF2B5EF4-FFF2-40B4-BE49-F238E27FC236}">
                <a16:creationId xmlns:a16="http://schemas.microsoft.com/office/drawing/2014/main" id="{D4CA836F-B96C-1B4E-A012-589194EAC4DE}"/>
              </a:ext>
            </a:extLst>
          </p:cNvPr>
          <p:cNvSpPr>
            <a:spLocks noGrp="1"/>
          </p:cNvSpPr>
          <p:nvPr>
            <p:ph sz="quarter" idx="16"/>
          </p:nvPr>
        </p:nvSpPr>
        <p:spPr>
          <a:xfrm>
            <a:off x="4567646" y="1376363"/>
            <a:ext cx="4311242" cy="318595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lvl1pPr>
              <a:defRPr>
                <a:solidFill>
                  <a:schemeClr val="tx2">
                    <a:lumMod val="50000"/>
                    <a:lumOff val="50000"/>
                  </a:schemeClr>
                </a:solidFill>
              </a:defRPr>
            </a:lvl1pPr>
          </a:lstStyle>
          <a:p>
            <a:r>
              <a:rPr lang="en-US"/>
              <a:t>CROWDSTRIKE</a:t>
            </a:r>
          </a:p>
        </p:txBody>
      </p:sp>
      <p:grpSp>
        <p:nvGrpSpPr>
          <p:cNvPr id="14" name="Group 13">
            <a:extLst>
              <a:ext uri="{FF2B5EF4-FFF2-40B4-BE49-F238E27FC236}">
                <a16:creationId xmlns:a16="http://schemas.microsoft.com/office/drawing/2014/main" id="{498E3404-151A-264A-BB3F-2EB2E576CE96}"/>
              </a:ext>
            </a:extLst>
          </p:cNvPr>
          <p:cNvGrpSpPr/>
          <p:nvPr userDrawn="1"/>
        </p:nvGrpSpPr>
        <p:grpSpPr>
          <a:xfrm>
            <a:off x="0" y="165548"/>
            <a:ext cx="1386998" cy="270289"/>
            <a:chOff x="0" y="165548"/>
            <a:chExt cx="1386998" cy="270289"/>
          </a:xfrm>
        </p:grpSpPr>
        <p:sp>
          <p:nvSpPr>
            <p:cNvPr id="15" name="Rectangle 14">
              <a:extLst>
                <a:ext uri="{FF2B5EF4-FFF2-40B4-BE49-F238E27FC236}">
                  <a16:creationId xmlns:a16="http://schemas.microsoft.com/office/drawing/2014/main" id="{BF65A8CF-8529-AC4A-8125-973F1F79643A}"/>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22" name="Group 21">
              <a:extLst>
                <a:ext uri="{FF2B5EF4-FFF2-40B4-BE49-F238E27FC236}">
                  <a16:creationId xmlns:a16="http://schemas.microsoft.com/office/drawing/2014/main" id="{FAF463AA-1C55-0440-8AE8-C6490D9188DD}"/>
                </a:ext>
              </a:extLst>
            </p:cNvPr>
            <p:cNvGrpSpPr/>
            <p:nvPr userDrawn="1"/>
          </p:nvGrpSpPr>
          <p:grpSpPr>
            <a:xfrm>
              <a:off x="290556" y="165548"/>
              <a:ext cx="1096442" cy="270289"/>
              <a:chOff x="575009" y="2399353"/>
              <a:chExt cx="2305674" cy="557505"/>
            </a:xfrm>
          </p:grpSpPr>
          <p:sp>
            <p:nvSpPr>
              <p:cNvPr id="23" name="Rectangle 22">
                <a:extLst>
                  <a:ext uri="{FF2B5EF4-FFF2-40B4-BE49-F238E27FC236}">
                    <a16:creationId xmlns:a16="http://schemas.microsoft.com/office/drawing/2014/main" id="{1C52D331-0618-9C49-8D70-54E5D86D6109}"/>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24" name="Graphic 23">
                <a:extLst>
                  <a:ext uri="{FF2B5EF4-FFF2-40B4-BE49-F238E27FC236}">
                    <a16:creationId xmlns:a16="http://schemas.microsoft.com/office/drawing/2014/main" id="{4F4DB22E-1E60-3249-9D00-9D8B95A386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1748100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io">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2B308C90-96D0-0D47-B951-C52DDE8C133C}"/>
              </a:ext>
            </a:extLst>
          </p:cNvPr>
          <p:cNvSpPr>
            <a:spLocks noGrp="1"/>
          </p:cNvSpPr>
          <p:nvPr>
            <p:ph type="pic" sz="quarter" idx="20" hasCustomPrompt="1"/>
          </p:nvPr>
        </p:nvSpPr>
        <p:spPr>
          <a:xfrm>
            <a:off x="-1" y="0"/>
            <a:ext cx="4183008" cy="5143500"/>
          </a:xfrm>
          <a:custGeom>
            <a:avLst/>
            <a:gdLst>
              <a:gd name="connsiteX0" fmla="*/ 290557 w 4183008"/>
              <a:gd name="connsiteY0" fmla="*/ 165548 h 5143500"/>
              <a:gd name="connsiteX1" fmla="*/ 290557 w 4183008"/>
              <a:gd name="connsiteY1" fmla="*/ 435837 h 5143500"/>
              <a:gd name="connsiteX2" fmla="*/ 1386999 w 4183008"/>
              <a:gd name="connsiteY2" fmla="*/ 435837 h 5143500"/>
              <a:gd name="connsiteX3" fmla="*/ 1386999 w 4183008"/>
              <a:gd name="connsiteY3" fmla="*/ 165548 h 5143500"/>
              <a:gd name="connsiteX4" fmla="*/ 1 w 4183008"/>
              <a:gd name="connsiteY4" fmla="*/ 165548 h 5143500"/>
              <a:gd name="connsiteX5" fmla="*/ 1 w 4183008"/>
              <a:gd name="connsiteY5" fmla="*/ 435837 h 5143500"/>
              <a:gd name="connsiteX6" fmla="*/ 262852 w 4183008"/>
              <a:gd name="connsiteY6" fmla="*/ 435837 h 5143500"/>
              <a:gd name="connsiteX7" fmla="*/ 262852 w 4183008"/>
              <a:gd name="connsiteY7" fmla="*/ 165548 h 5143500"/>
              <a:gd name="connsiteX8" fmla="*/ 1 w 4183008"/>
              <a:gd name="connsiteY8" fmla="*/ 0 h 5143500"/>
              <a:gd name="connsiteX9" fmla="*/ 3446296 w 4183008"/>
              <a:gd name="connsiteY9" fmla="*/ 0 h 5143500"/>
              <a:gd name="connsiteX10" fmla="*/ 4183008 w 4183008"/>
              <a:gd name="connsiteY10" fmla="*/ 1482203 h 5143500"/>
              <a:gd name="connsiteX11" fmla="*/ 3309007 w 4183008"/>
              <a:gd name="connsiteY11" fmla="*/ 5143500 h 5143500"/>
              <a:gd name="connsiteX12" fmla="*/ 1 w 4183008"/>
              <a:gd name="connsiteY12" fmla="*/ 5143500 h 5143500"/>
              <a:gd name="connsiteX13" fmla="*/ 1 w 4183008"/>
              <a:gd name="connsiteY13" fmla="*/ 981712 h 5143500"/>
              <a:gd name="connsiteX14" fmla="*/ 0 w 4183008"/>
              <a:gd name="connsiteY14" fmla="*/ 981712 h 5143500"/>
              <a:gd name="connsiteX15" fmla="*/ 0 w 4183008"/>
              <a:gd name="connsiteY15" fmla="*/ 22860 h 5143500"/>
              <a:gd name="connsiteX16" fmla="*/ 1 w 4183008"/>
              <a:gd name="connsiteY16" fmla="*/ 2286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83008" h="5143500">
                <a:moveTo>
                  <a:pt x="290557" y="165548"/>
                </a:moveTo>
                <a:lnTo>
                  <a:pt x="290557" y="435837"/>
                </a:lnTo>
                <a:lnTo>
                  <a:pt x="1386999" y="435837"/>
                </a:lnTo>
                <a:lnTo>
                  <a:pt x="1386999" y="165548"/>
                </a:lnTo>
                <a:close/>
                <a:moveTo>
                  <a:pt x="1" y="165548"/>
                </a:moveTo>
                <a:lnTo>
                  <a:pt x="1" y="435837"/>
                </a:lnTo>
                <a:lnTo>
                  <a:pt x="262852" y="435837"/>
                </a:lnTo>
                <a:lnTo>
                  <a:pt x="262852" y="165548"/>
                </a:lnTo>
                <a:close/>
                <a:moveTo>
                  <a:pt x="1" y="0"/>
                </a:moveTo>
                <a:lnTo>
                  <a:pt x="3446296" y="0"/>
                </a:lnTo>
                <a:lnTo>
                  <a:pt x="4183008" y="1482203"/>
                </a:lnTo>
                <a:lnTo>
                  <a:pt x="3309007" y="5143500"/>
                </a:lnTo>
                <a:lnTo>
                  <a:pt x="1" y="5143500"/>
                </a:lnTo>
                <a:lnTo>
                  <a:pt x="1" y="981712"/>
                </a:lnTo>
                <a:lnTo>
                  <a:pt x="0" y="981712"/>
                </a:lnTo>
                <a:lnTo>
                  <a:pt x="0" y="22860"/>
                </a:lnTo>
                <a:lnTo>
                  <a:pt x="1" y="22860"/>
                </a:lnTo>
                <a:close/>
              </a:path>
            </a:pathLst>
          </a:custGeom>
        </p:spPr>
        <p:txBody>
          <a:bodyPr wrap="square">
            <a:noAutofit/>
          </a:bodyPr>
          <a:lstStyle>
            <a:lvl1pPr>
              <a:defRPr/>
            </a:lvl1pPr>
          </a:lstStyle>
          <a:p>
            <a:r>
              <a:rPr lang="en-US"/>
              <a:t>Insert Photo Here</a:t>
            </a:r>
          </a:p>
        </p:txBody>
      </p:sp>
      <p:sp>
        <p:nvSpPr>
          <p:cNvPr id="9" name="Freeform 8">
            <a:extLst>
              <a:ext uri="{FF2B5EF4-FFF2-40B4-BE49-F238E27FC236}">
                <a16:creationId xmlns:a16="http://schemas.microsoft.com/office/drawing/2014/main" id="{11A16DD3-DCB5-F146-A6BB-366CF70E1803}"/>
              </a:ext>
            </a:extLst>
          </p:cNvPr>
          <p:cNvSpPr/>
          <p:nvPr/>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pPr lvl="0"/>
            <a:endParaRPr lang="en-US"/>
          </a:p>
        </p:txBody>
      </p:sp>
      <p:sp>
        <p:nvSpPr>
          <p:cNvPr id="18" name="Text Placeholder 4">
            <a:extLst>
              <a:ext uri="{FF2B5EF4-FFF2-40B4-BE49-F238E27FC236}">
                <a16:creationId xmlns:a16="http://schemas.microsoft.com/office/drawing/2014/main" id="{0B4F8C40-5F82-754E-94EC-EECE8B6CC7E2}"/>
              </a:ext>
            </a:extLst>
          </p:cNvPr>
          <p:cNvSpPr>
            <a:spLocks noGrp="1"/>
          </p:cNvSpPr>
          <p:nvPr>
            <p:ph type="body" sz="quarter" idx="17" hasCustomPrompt="1"/>
          </p:nvPr>
        </p:nvSpPr>
        <p:spPr>
          <a:xfrm>
            <a:off x="4567646" y="1925052"/>
            <a:ext cx="4311242" cy="2637267"/>
          </a:xfrm>
        </p:spPr>
        <p:txBody>
          <a:bodyPr lIns="90000">
            <a:normAutofit/>
          </a:bodyPr>
          <a:lstStyle>
            <a:lvl1pPr>
              <a:spcBef>
                <a:spcPts val="1200"/>
              </a:spcBef>
              <a:spcAft>
                <a:spcPts val="0"/>
              </a:spcAft>
              <a:defRPr sz="1400"/>
            </a:lvl1pPr>
          </a:lstStyle>
          <a:p>
            <a:pPr lvl="0"/>
            <a:r>
              <a:rPr lang="en-US" dirty="0"/>
              <a:t>Add credentials or biography</a:t>
            </a:r>
          </a:p>
        </p:txBody>
      </p:sp>
      <p:sp>
        <p:nvSpPr>
          <p:cNvPr id="19" name="Text Placeholder 4">
            <a:extLst>
              <a:ext uri="{FF2B5EF4-FFF2-40B4-BE49-F238E27FC236}">
                <a16:creationId xmlns:a16="http://schemas.microsoft.com/office/drawing/2014/main" id="{CCD2C1A0-8109-B645-964C-98E9C58C14C8}"/>
              </a:ext>
            </a:extLst>
          </p:cNvPr>
          <p:cNvSpPr>
            <a:spLocks noGrp="1"/>
          </p:cNvSpPr>
          <p:nvPr>
            <p:ph type="body" sz="quarter" idx="18" hasCustomPrompt="1"/>
          </p:nvPr>
        </p:nvSpPr>
        <p:spPr>
          <a:xfrm>
            <a:off x="4567646" y="1395271"/>
            <a:ext cx="4311242" cy="326243"/>
          </a:xfrm>
        </p:spPr>
        <p:txBody>
          <a:bodyPr wrap="square" anchor="t">
            <a:spAutoFit/>
          </a:bodyPr>
          <a:lstStyle>
            <a:lvl1pPr marL="0" indent="0">
              <a:lnSpc>
                <a:spcPct val="90000"/>
              </a:lnSpc>
              <a:spcBef>
                <a:spcPts val="0"/>
              </a:spcBef>
              <a:buNone/>
              <a:defRPr sz="1600" b="0"/>
            </a:lvl1pPr>
          </a:lstStyle>
          <a:p>
            <a:pPr lvl="0"/>
            <a:r>
              <a:rPr lang="en-US" dirty="0"/>
              <a:t>Role</a:t>
            </a:r>
          </a:p>
        </p:txBody>
      </p:sp>
      <p:sp>
        <p:nvSpPr>
          <p:cNvPr id="20" name="Title 55">
            <a:extLst>
              <a:ext uri="{FF2B5EF4-FFF2-40B4-BE49-F238E27FC236}">
                <a16:creationId xmlns:a16="http://schemas.microsoft.com/office/drawing/2014/main" id="{AAE6A8BE-1D84-3140-B7C6-685B5CE83EF1}"/>
              </a:ext>
            </a:extLst>
          </p:cNvPr>
          <p:cNvSpPr>
            <a:spLocks noGrp="1"/>
          </p:cNvSpPr>
          <p:nvPr>
            <p:ph type="title" hasCustomPrompt="1"/>
          </p:nvPr>
        </p:nvSpPr>
        <p:spPr>
          <a:xfrm>
            <a:off x="4567646" y="547688"/>
            <a:ext cx="4311242" cy="828674"/>
          </a:xfrm>
        </p:spPr>
        <p:txBody>
          <a:bodyPr wrap="square" anchor="b">
            <a:noAutofit/>
          </a:bodyPr>
          <a:lstStyle>
            <a:lvl1pPr algn="l">
              <a:lnSpc>
                <a:spcPct val="90000"/>
              </a:lnSpc>
              <a:defRPr sz="2400"/>
            </a:lvl1pPr>
          </a:lstStyle>
          <a:p>
            <a:pPr lvl="0"/>
            <a:r>
              <a:rPr lang="en-US" dirty="0"/>
              <a:t>First and Last Name</a:t>
            </a:r>
          </a:p>
        </p:txBody>
      </p:sp>
      <p:sp>
        <p:nvSpPr>
          <p:cNvPr id="3" name="Footer Placeholder 2">
            <a:extLst>
              <a:ext uri="{FF2B5EF4-FFF2-40B4-BE49-F238E27FC236}">
                <a16:creationId xmlns:a16="http://schemas.microsoft.com/office/drawing/2014/main" id="{8A1767B3-D026-1946-8A28-E2B723E5AD75}"/>
              </a:ext>
            </a:extLst>
          </p:cNvPr>
          <p:cNvSpPr>
            <a:spLocks noGrp="1"/>
          </p:cNvSpPr>
          <p:nvPr>
            <p:ph type="ftr" sz="quarter" idx="21"/>
          </p:nvPr>
        </p:nvSpPr>
        <p:spPr/>
        <p:txBody>
          <a:bodyPr/>
          <a:lstStyle/>
          <a:p>
            <a:r>
              <a:rPr lang="en-US"/>
              <a:t>CROWDSTRIKE</a:t>
            </a:r>
          </a:p>
        </p:txBody>
      </p:sp>
      <p:grpSp>
        <p:nvGrpSpPr>
          <p:cNvPr id="29" name="Group 28">
            <a:extLst>
              <a:ext uri="{FF2B5EF4-FFF2-40B4-BE49-F238E27FC236}">
                <a16:creationId xmlns:a16="http://schemas.microsoft.com/office/drawing/2014/main" id="{2DB4992C-6035-B244-A57C-7D253326A0EE}"/>
              </a:ext>
            </a:extLst>
          </p:cNvPr>
          <p:cNvGrpSpPr/>
          <p:nvPr userDrawn="1"/>
        </p:nvGrpSpPr>
        <p:grpSpPr>
          <a:xfrm>
            <a:off x="0" y="165548"/>
            <a:ext cx="1386998" cy="270289"/>
            <a:chOff x="0" y="165548"/>
            <a:chExt cx="1386998" cy="270289"/>
          </a:xfrm>
        </p:grpSpPr>
        <p:sp>
          <p:nvSpPr>
            <p:cNvPr id="30" name="Rectangle 29">
              <a:extLst>
                <a:ext uri="{FF2B5EF4-FFF2-40B4-BE49-F238E27FC236}">
                  <a16:creationId xmlns:a16="http://schemas.microsoft.com/office/drawing/2014/main" id="{5C746DC1-EED3-D24B-BB95-E688464D5AAC}"/>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31" name="Group 30">
              <a:extLst>
                <a:ext uri="{FF2B5EF4-FFF2-40B4-BE49-F238E27FC236}">
                  <a16:creationId xmlns:a16="http://schemas.microsoft.com/office/drawing/2014/main" id="{D44C1D4C-18EC-DC48-9E4E-DB67FD6AD811}"/>
                </a:ext>
              </a:extLst>
            </p:cNvPr>
            <p:cNvGrpSpPr/>
            <p:nvPr userDrawn="1"/>
          </p:nvGrpSpPr>
          <p:grpSpPr>
            <a:xfrm>
              <a:off x="290556" y="165548"/>
              <a:ext cx="1096442" cy="270289"/>
              <a:chOff x="575009" y="2399353"/>
              <a:chExt cx="2305674" cy="557505"/>
            </a:xfrm>
          </p:grpSpPr>
          <p:sp>
            <p:nvSpPr>
              <p:cNvPr id="32" name="Rectangle 31">
                <a:extLst>
                  <a:ext uri="{FF2B5EF4-FFF2-40B4-BE49-F238E27FC236}">
                    <a16:creationId xmlns:a16="http://schemas.microsoft.com/office/drawing/2014/main" id="{10D9EFD8-868D-3D4F-AD10-DE17EFB33A8F}"/>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33" name="Graphic 32">
                <a:extLst>
                  <a:ext uri="{FF2B5EF4-FFF2-40B4-BE49-F238E27FC236}">
                    <a16:creationId xmlns:a16="http://schemas.microsoft.com/office/drawing/2014/main" id="{C20AAD81-5FCE-E740-9C31-8475E397B5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2620442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Highlight Content Right">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E7943CC-A918-D449-9307-C8CAA72C6F21}"/>
              </a:ext>
            </a:extLst>
          </p:cNvPr>
          <p:cNvGrpSpPr/>
          <p:nvPr userDrawn="1"/>
        </p:nvGrpSpPr>
        <p:grpSpPr>
          <a:xfrm flipH="1">
            <a:off x="4054876" y="0"/>
            <a:ext cx="5089123" cy="5146003"/>
            <a:chOff x="0" y="0"/>
            <a:chExt cx="5089123" cy="5146003"/>
          </a:xfrm>
        </p:grpSpPr>
        <p:sp>
          <p:nvSpPr>
            <p:cNvPr id="12" name="Rectangle 11">
              <a:extLst>
                <a:ext uri="{FF2B5EF4-FFF2-40B4-BE49-F238E27FC236}">
                  <a16:creationId xmlns:a16="http://schemas.microsoft.com/office/drawing/2014/main" id="{6E20E6E7-2BAE-8341-A2B5-F3A4B72CADD9}"/>
                </a:ext>
              </a:extLst>
            </p:cNvPr>
            <p:cNvSpPr/>
            <p:nvPr userDrawn="1"/>
          </p:nvSpPr>
          <p:spPr>
            <a:xfrm>
              <a:off x="0" y="0"/>
              <a:ext cx="4567647"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4F957355-6321-3542-A769-5B21CA223749}"/>
                </a:ext>
              </a:extLst>
            </p:cNvPr>
            <p:cNvSpPr/>
            <p:nvPr userDrawn="1"/>
          </p:nvSpPr>
          <p:spPr>
            <a:xfrm>
              <a:off x="3308408" y="0"/>
              <a:ext cx="1780715" cy="5146003"/>
            </a:xfrm>
            <a:custGeom>
              <a:avLst/>
              <a:gdLst>
                <a:gd name="connsiteX0" fmla="*/ 51516 w 2962141"/>
                <a:gd name="connsiteY0" fmla="*/ 25758 h 5190186"/>
                <a:gd name="connsiteX1" fmla="*/ 2962141 w 2962141"/>
                <a:gd name="connsiteY1" fmla="*/ 25758 h 5190186"/>
                <a:gd name="connsiteX2" fmla="*/ 2962141 w 2962141"/>
                <a:gd name="connsiteY2" fmla="*/ 5190186 h 5190186"/>
                <a:gd name="connsiteX3" fmla="*/ 276896 w 2962141"/>
                <a:gd name="connsiteY3" fmla="*/ 5190186 h 5190186"/>
                <a:gd name="connsiteX4" fmla="*/ 1481070 w 2962141"/>
                <a:gd name="connsiteY4" fmla="*/ 3986012 h 5190186"/>
                <a:gd name="connsiteX5" fmla="*/ 1481070 w 2962141"/>
                <a:gd name="connsiteY5" fmla="*/ 3702676 h 5190186"/>
                <a:gd name="connsiteX6" fmla="*/ 0 w 2962141"/>
                <a:gd name="connsiteY6" fmla="*/ 0 h 5190186"/>
                <a:gd name="connsiteX7" fmla="*/ 51516 w 2962141"/>
                <a:gd name="connsiteY7" fmla="*/ 25758 h 5190186"/>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29554 w 2910625"/>
                <a:gd name="connsiteY4" fmla="*/ 3960254 h 5164428"/>
                <a:gd name="connsiteX5" fmla="*/ 1429554 w 2910625"/>
                <a:gd name="connsiteY5" fmla="*/ 3676918 h 5164428"/>
                <a:gd name="connsiteX6" fmla="*/ 0 w 2910625"/>
                <a:gd name="connsiteY6" fmla="*/ 0 h 5164428"/>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29554 w 2910625"/>
                <a:gd name="connsiteY4" fmla="*/ 3676918 h 5164428"/>
                <a:gd name="connsiteX5" fmla="*/ 0 w 2910625"/>
                <a:gd name="connsiteY5" fmla="*/ 0 h 516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625" h="5164428">
                  <a:moveTo>
                    <a:pt x="0" y="0"/>
                  </a:moveTo>
                  <a:lnTo>
                    <a:pt x="2910625" y="0"/>
                  </a:lnTo>
                  <a:lnTo>
                    <a:pt x="2910625" y="5164428"/>
                  </a:lnTo>
                  <a:lnTo>
                    <a:pt x="225380" y="5164428"/>
                  </a:lnTo>
                  <a:lnTo>
                    <a:pt x="1429554" y="3676918"/>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US"/>
              <a:t>CROWDSTRIKE</a:t>
            </a:r>
          </a:p>
        </p:txBody>
      </p:sp>
      <p:sp>
        <p:nvSpPr>
          <p:cNvPr id="6" name="Content Placeholder 4">
            <a:extLst>
              <a:ext uri="{FF2B5EF4-FFF2-40B4-BE49-F238E27FC236}">
                <a16:creationId xmlns:a16="http://schemas.microsoft.com/office/drawing/2014/main" id="{F6BAD29F-7079-D346-A70D-182562DBB8DE}"/>
              </a:ext>
            </a:extLst>
          </p:cNvPr>
          <p:cNvSpPr>
            <a:spLocks noGrp="1"/>
          </p:cNvSpPr>
          <p:nvPr>
            <p:ph sz="quarter" idx="16"/>
          </p:nvPr>
        </p:nvSpPr>
        <p:spPr>
          <a:xfrm>
            <a:off x="290556" y="1376363"/>
            <a:ext cx="4298950" cy="31876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Freeform 19">
            <a:extLst>
              <a:ext uri="{FF2B5EF4-FFF2-40B4-BE49-F238E27FC236}">
                <a16:creationId xmlns:a16="http://schemas.microsoft.com/office/drawing/2014/main" id="{B19AC87D-7E41-6A4E-BB69-27656D28C514}"/>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pPr lvl="0"/>
            <a:endParaRPr lang="en-US"/>
          </a:p>
        </p:txBody>
      </p:sp>
      <p:sp>
        <p:nvSpPr>
          <p:cNvPr id="2" name="Title 1">
            <a:extLst>
              <a:ext uri="{FF2B5EF4-FFF2-40B4-BE49-F238E27FC236}">
                <a16:creationId xmlns:a16="http://schemas.microsoft.com/office/drawing/2014/main" id="{7EABC7DA-3B08-C548-85DA-BF5553442C85}"/>
              </a:ext>
            </a:extLst>
          </p:cNvPr>
          <p:cNvSpPr>
            <a:spLocks noGrp="1"/>
          </p:cNvSpPr>
          <p:nvPr>
            <p:ph type="title"/>
          </p:nvPr>
        </p:nvSpPr>
        <p:spPr>
          <a:xfrm>
            <a:off x="290556" y="550030"/>
            <a:ext cx="4298951" cy="702686"/>
          </a:xfrm>
        </p:spPr>
        <p:txBody>
          <a:bodyPr/>
          <a:lstStyle>
            <a:lvl1pPr algn="ctr">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38CAEA66-C159-8241-98C3-8C32990F1F28}"/>
              </a:ext>
            </a:extLst>
          </p:cNvPr>
          <p:cNvSpPr>
            <a:spLocks noGrp="1"/>
          </p:cNvSpPr>
          <p:nvPr>
            <p:ph sz="quarter" idx="18"/>
          </p:nvPr>
        </p:nvSpPr>
        <p:spPr>
          <a:xfrm>
            <a:off x="5885160" y="682625"/>
            <a:ext cx="2993727" cy="3881438"/>
          </a:xfrm>
        </p:spPr>
        <p:txBody>
          <a:bodyPr anchor="ctr"/>
          <a:lstStyle>
            <a:lvl1pPr marL="0" indent="0" algn="ctr">
              <a:buClr>
                <a:schemeClr val="tx2"/>
              </a:buClr>
              <a:buNone/>
              <a:defRPr>
                <a:solidFill>
                  <a:schemeClr val="bg1"/>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p:txBody>
      </p:sp>
      <p:grpSp>
        <p:nvGrpSpPr>
          <p:cNvPr id="15" name="Group 14">
            <a:extLst>
              <a:ext uri="{FF2B5EF4-FFF2-40B4-BE49-F238E27FC236}">
                <a16:creationId xmlns:a16="http://schemas.microsoft.com/office/drawing/2014/main" id="{D5439560-C623-A146-9D4D-F8F3E9C68A3F}"/>
              </a:ext>
            </a:extLst>
          </p:cNvPr>
          <p:cNvGrpSpPr/>
          <p:nvPr userDrawn="1"/>
        </p:nvGrpSpPr>
        <p:grpSpPr>
          <a:xfrm>
            <a:off x="0" y="165548"/>
            <a:ext cx="1386998" cy="270289"/>
            <a:chOff x="0" y="165548"/>
            <a:chExt cx="1386998" cy="270289"/>
          </a:xfrm>
        </p:grpSpPr>
        <p:sp>
          <p:nvSpPr>
            <p:cNvPr id="16" name="Rectangle 15">
              <a:extLst>
                <a:ext uri="{FF2B5EF4-FFF2-40B4-BE49-F238E27FC236}">
                  <a16:creationId xmlns:a16="http://schemas.microsoft.com/office/drawing/2014/main" id="{39674397-630C-2D49-8DBF-EC8F49E19247}"/>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23" name="Group 22">
              <a:extLst>
                <a:ext uri="{FF2B5EF4-FFF2-40B4-BE49-F238E27FC236}">
                  <a16:creationId xmlns:a16="http://schemas.microsoft.com/office/drawing/2014/main" id="{A7A71CCA-46BE-3649-8E84-E4741B1466F5}"/>
                </a:ext>
              </a:extLst>
            </p:cNvPr>
            <p:cNvGrpSpPr/>
            <p:nvPr userDrawn="1"/>
          </p:nvGrpSpPr>
          <p:grpSpPr>
            <a:xfrm>
              <a:off x="290556" y="165548"/>
              <a:ext cx="1096442" cy="270289"/>
              <a:chOff x="575009" y="2399353"/>
              <a:chExt cx="2305674" cy="557505"/>
            </a:xfrm>
          </p:grpSpPr>
          <p:sp>
            <p:nvSpPr>
              <p:cNvPr id="24" name="Rectangle 23">
                <a:extLst>
                  <a:ext uri="{FF2B5EF4-FFF2-40B4-BE49-F238E27FC236}">
                    <a16:creationId xmlns:a16="http://schemas.microsoft.com/office/drawing/2014/main" id="{63DB99D7-03EA-5548-ADEE-0C5A46726E6C}"/>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25" name="Graphic 24">
                <a:extLst>
                  <a:ext uri="{FF2B5EF4-FFF2-40B4-BE49-F238E27FC236}">
                    <a16:creationId xmlns:a16="http://schemas.microsoft.com/office/drawing/2014/main" id="{7447D56F-8CCA-F34A-BCAD-3467EFD8D8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793210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Photo With Text">
    <p:bg>
      <p:bgPr>
        <a:solidFill>
          <a:schemeClr val="bg1"/>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11CF1AFE-9C22-8B49-B1C8-84C4CE864251}"/>
              </a:ext>
            </a:extLst>
          </p:cNvPr>
          <p:cNvSpPr>
            <a:spLocks noGrp="1"/>
          </p:cNvSpPr>
          <p:nvPr>
            <p:ph type="pic" sz="quarter" idx="12" hasCustomPrompt="1"/>
          </p:nvPr>
        </p:nvSpPr>
        <p:spPr>
          <a:xfrm>
            <a:off x="0" y="0"/>
            <a:ext cx="9144000" cy="5143500"/>
          </a:xfrm>
          <a:custGeom>
            <a:avLst/>
            <a:gdLst>
              <a:gd name="connsiteX0" fmla="*/ 290556 w 9144000"/>
              <a:gd name="connsiteY0" fmla="*/ 165548 h 5143500"/>
              <a:gd name="connsiteX1" fmla="*/ 290556 w 9144000"/>
              <a:gd name="connsiteY1" fmla="*/ 435837 h 5143500"/>
              <a:gd name="connsiteX2" fmla="*/ 1386998 w 9144000"/>
              <a:gd name="connsiteY2" fmla="*/ 435837 h 5143500"/>
              <a:gd name="connsiteX3" fmla="*/ 1386998 w 9144000"/>
              <a:gd name="connsiteY3" fmla="*/ 165548 h 5143500"/>
              <a:gd name="connsiteX4" fmla="*/ 0 w 9144000"/>
              <a:gd name="connsiteY4" fmla="*/ 0 h 5143500"/>
              <a:gd name="connsiteX5" fmla="*/ 9144000 w 9144000"/>
              <a:gd name="connsiteY5" fmla="*/ 0 h 5143500"/>
              <a:gd name="connsiteX6" fmla="*/ 9144000 w 9144000"/>
              <a:gd name="connsiteY6" fmla="*/ 5143500 h 5143500"/>
              <a:gd name="connsiteX7" fmla="*/ 9136534 w 9144000"/>
              <a:gd name="connsiteY7" fmla="*/ 5143500 h 5143500"/>
              <a:gd name="connsiteX8" fmla="*/ 9136534 w 9144000"/>
              <a:gd name="connsiteY8" fmla="*/ 3433989 h 5143500"/>
              <a:gd name="connsiteX9" fmla="*/ 7004453 w 9144000"/>
              <a:gd name="connsiteY9" fmla="*/ 3865128 h 5143500"/>
              <a:gd name="connsiteX10" fmla="*/ 1 w 9144000"/>
              <a:gd name="connsiteY10" fmla="*/ 3290505 h 5143500"/>
              <a:gd name="connsiteX11" fmla="*/ 1 w 9144000"/>
              <a:gd name="connsiteY11" fmla="*/ 5143500 h 5143500"/>
              <a:gd name="connsiteX12" fmla="*/ 0 w 9144000"/>
              <a:gd name="connsiteY12" fmla="*/ 5143500 h 5143500"/>
              <a:gd name="connsiteX13" fmla="*/ 0 w 9144000"/>
              <a:gd name="connsiteY13" fmla="*/ 755374 h 5143500"/>
              <a:gd name="connsiteX14" fmla="*/ 0 w 9144000"/>
              <a:gd name="connsiteY14" fmla="*/ 435837 h 5143500"/>
              <a:gd name="connsiteX15" fmla="*/ 262851 w 9144000"/>
              <a:gd name="connsiteY15" fmla="*/ 435837 h 5143500"/>
              <a:gd name="connsiteX16" fmla="*/ 262851 w 9144000"/>
              <a:gd name="connsiteY16" fmla="*/ 165548 h 5143500"/>
              <a:gd name="connsiteX17" fmla="*/ 0 w 9144000"/>
              <a:gd name="connsiteY17" fmla="*/ 165548 h 5143500"/>
              <a:gd name="connsiteX18" fmla="*/ 0 w 9144000"/>
              <a:gd name="connsiteY18" fmla="*/ 9597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4000" h="5143500">
                <a:moveTo>
                  <a:pt x="290556" y="165548"/>
                </a:moveTo>
                <a:lnTo>
                  <a:pt x="290556" y="435837"/>
                </a:lnTo>
                <a:lnTo>
                  <a:pt x="1386998" y="435837"/>
                </a:lnTo>
                <a:lnTo>
                  <a:pt x="1386998" y="165548"/>
                </a:lnTo>
                <a:close/>
                <a:moveTo>
                  <a:pt x="0" y="0"/>
                </a:moveTo>
                <a:lnTo>
                  <a:pt x="9144000" y="0"/>
                </a:lnTo>
                <a:lnTo>
                  <a:pt x="9144000" y="5143500"/>
                </a:lnTo>
                <a:lnTo>
                  <a:pt x="9136534" y="5143500"/>
                </a:lnTo>
                <a:lnTo>
                  <a:pt x="9136534" y="3433989"/>
                </a:lnTo>
                <a:lnTo>
                  <a:pt x="7004453" y="3865128"/>
                </a:lnTo>
                <a:lnTo>
                  <a:pt x="1" y="3290505"/>
                </a:lnTo>
                <a:lnTo>
                  <a:pt x="1" y="5143500"/>
                </a:lnTo>
                <a:lnTo>
                  <a:pt x="0" y="5143500"/>
                </a:lnTo>
                <a:lnTo>
                  <a:pt x="0" y="755374"/>
                </a:lnTo>
                <a:lnTo>
                  <a:pt x="0" y="435837"/>
                </a:lnTo>
                <a:lnTo>
                  <a:pt x="262851" y="435837"/>
                </a:lnTo>
                <a:lnTo>
                  <a:pt x="262851" y="165548"/>
                </a:lnTo>
                <a:lnTo>
                  <a:pt x="0" y="165548"/>
                </a:lnTo>
                <a:lnTo>
                  <a:pt x="0" y="95974"/>
                </a:lnTo>
                <a:close/>
              </a:path>
            </a:pathLst>
          </a:custGeom>
        </p:spPr>
        <p:txBody>
          <a:bodyPr wrap="square" anchor="ctr">
            <a:noAutofit/>
          </a:bodyPr>
          <a:lstStyle>
            <a:lvl1pPr marL="0" indent="0" algn="ctr">
              <a:buFont typeface="Arial" panose="020B0604020202020204" pitchFamily="34" charset="0"/>
              <a:buNone/>
              <a:defRPr/>
            </a:lvl1pPr>
          </a:lstStyle>
          <a:p>
            <a:r>
              <a:rPr lang="en-US"/>
              <a:t>Insert Photo Here</a:t>
            </a:r>
          </a:p>
        </p:txBody>
      </p:sp>
      <p:sp>
        <p:nvSpPr>
          <p:cNvPr id="16" name="Text Placeholder 15">
            <a:extLst>
              <a:ext uri="{FF2B5EF4-FFF2-40B4-BE49-F238E27FC236}">
                <a16:creationId xmlns:a16="http://schemas.microsoft.com/office/drawing/2014/main" id="{889BDEC0-592E-A640-B026-4C387EF8A335}"/>
              </a:ext>
            </a:extLst>
          </p:cNvPr>
          <p:cNvSpPr>
            <a:spLocks noGrp="1"/>
          </p:cNvSpPr>
          <p:nvPr>
            <p:ph type="body" sz="quarter" idx="15" hasCustomPrompt="1"/>
          </p:nvPr>
        </p:nvSpPr>
        <p:spPr>
          <a:xfrm>
            <a:off x="290556" y="4154761"/>
            <a:ext cx="5201805" cy="407559"/>
          </a:xfrm>
        </p:spPr>
        <p:txBody>
          <a:bodyPr lIns="0">
            <a:noAutofit/>
          </a:bodyPr>
          <a:lstStyle>
            <a:lvl1pPr marL="0" indent="0" algn="l">
              <a:lnSpc>
                <a:spcPct val="100000"/>
              </a:lnSpc>
              <a:spcBef>
                <a:spcPts val="0"/>
              </a:spcBef>
              <a:spcAft>
                <a:spcPts val="0"/>
              </a:spcAft>
              <a:buNone/>
              <a:defRPr sz="1200">
                <a:solidFill>
                  <a:schemeClr val="tx2"/>
                </a:solidFill>
              </a:defRPr>
            </a:lvl1pPr>
            <a:lvl2pPr marL="195262" indent="0">
              <a:buNone/>
              <a:defRPr/>
            </a:lvl2pPr>
            <a:lvl3pPr marL="349250" indent="0">
              <a:buNone/>
              <a:defRPr/>
            </a:lvl3pPr>
            <a:lvl4pPr marL="525463" indent="0">
              <a:buNone/>
              <a:defRPr/>
            </a:lvl4pPr>
            <a:lvl5pPr marL="665162" indent="0">
              <a:buNone/>
              <a:defRPr/>
            </a:lvl5pPr>
          </a:lstStyle>
          <a:p>
            <a:pPr lvl="0"/>
            <a:r>
              <a:rPr lang="en-US" dirty="0"/>
              <a:t>Additional Text</a:t>
            </a:r>
          </a:p>
        </p:txBody>
      </p:sp>
      <p:sp>
        <p:nvSpPr>
          <p:cNvPr id="3" name="Footer Placeholder 2">
            <a:extLst>
              <a:ext uri="{FF2B5EF4-FFF2-40B4-BE49-F238E27FC236}">
                <a16:creationId xmlns:a16="http://schemas.microsoft.com/office/drawing/2014/main" id="{76E0507C-C07C-174E-8B19-AC8A0AA85699}"/>
              </a:ext>
            </a:extLst>
          </p:cNvPr>
          <p:cNvSpPr>
            <a:spLocks noGrp="1"/>
          </p:cNvSpPr>
          <p:nvPr>
            <p:ph type="ftr" sz="quarter" idx="10"/>
          </p:nvPr>
        </p:nvSpPr>
        <p:spPr/>
        <p:txBody>
          <a:bodyPr/>
          <a:lstStyle>
            <a:lvl1pPr>
              <a:defRPr>
                <a:solidFill>
                  <a:schemeClr val="tx2">
                    <a:lumMod val="50000"/>
                    <a:lumOff val="50000"/>
                  </a:schemeClr>
                </a:solidFill>
              </a:defRPr>
            </a:lvl1pPr>
          </a:lstStyle>
          <a:p>
            <a:r>
              <a:rPr lang="en-US"/>
              <a:t>CROWDSTRIKE</a:t>
            </a:r>
          </a:p>
        </p:txBody>
      </p:sp>
      <p:sp>
        <p:nvSpPr>
          <p:cNvPr id="17" name="Freeform 16">
            <a:extLst>
              <a:ext uri="{FF2B5EF4-FFF2-40B4-BE49-F238E27FC236}">
                <a16:creationId xmlns:a16="http://schemas.microsoft.com/office/drawing/2014/main" id="{35CF0CDA-22CE-3049-97B1-413F2962D9EA}"/>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pPr lvl="0"/>
            <a:endParaRPr lang="en-US">
              <a:solidFill>
                <a:schemeClr val="tx2"/>
              </a:solidFill>
            </a:endParaRPr>
          </a:p>
        </p:txBody>
      </p:sp>
      <p:sp>
        <p:nvSpPr>
          <p:cNvPr id="13" name="Text Placeholder 15">
            <a:extLst>
              <a:ext uri="{FF2B5EF4-FFF2-40B4-BE49-F238E27FC236}">
                <a16:creationId xmlns:a16="http://schemas.microsoft.com/office/drawing/2014/main" id="{0DDDD9AB-9AFE-3744-A4E2-44F88B3D3DE3}"/>
              </a:ext>
            </a:extLst>
          </p:cNvPr>
          <p:cNvSpPr>
            <a:spLocks noGrp="1"/>
          </p:cNvSpPr>
          <p:nvPr>
            <p:ph type="body" sz="quarter" idx="16" hasCustomPrompt="1"/>
          </p:nvPr>
        </p:nvSpPr>
        <p:spPr>
          <a:xfrm>
            <a:off x="290556" y="3620805"/>
            <a:ext cx="5201805" cy="548177"/>
          </a:xfrm>
        </p:spPr>
        <p:txBody>
          <a:bodyPr lIns="0" anchor="b">
            <a:noAutofit/>
          </a:bodyPr>
          <a:lstStyle>
            <a:lvl1pPr marL="0" indent="0" algn="l">
              <a:lnSpc>
                <a:spcPct val="100000"/>
              </a:lnSpc>
              <a:spcBef>
                <a:spcPts val="0"/>
              </a:spcBef>
              <a:spcAft>
                <a:spcPts val="0"/>
              </a:spcAft>
              <a:buNone/>
              <a:defRPr sz="1800" b="1">
                <a:solidFill>
                  <a:schemeClr val="tx2"/>
                </a:solidFill>
                <a:latin typeface="ITC Avant Garde Gothic Book" pitchFamily="2" charset="0"/>
              </a:defRPr>
            </a:lvl1pPr>
            <a:lvl2pPr marL="195262" indent="0">
              <a:buNone/>
              <a:defRPr/>
            </a:lvl2pPr>
            <a:lvl3pPr marL="349250" indent="0">
              <a:buNone/>
              <a:defRPr/>
            </a:lvl3pPr>
            <a:lvl4pPr marL="525463" indent="0">
              <a:buNone/>
              <a:defRPr/>
            </a:lvl4pPr>
            <a:lvl5pPr marL="665162" indent="0">
              <a:buNone/>
              <a:defRPr/>
            </a:lvl5pPr>
          </a:lstStyle>
          <a:p>
            <a:pPr lvl="0"/>
            <a:r>
              <a:rPr lang="en-US" dirty="0"/>
              <a:t>Additional Text</a:t>
            </a:r>
          </a:p>
        </p:txBody>
      </p:sp>
      <p:grpSp>
        <p:nvGrpSpPr>
          <p:cNvPr id="29" name="Group 28">
            <a:extLst>
              <a:ext uri="{FF2B5EF4-FFF2-40B4-BE49-F238E27FC236}">
                <a16:creationId xmlns:a16="http://schemas.microsoft.com/office/drawing/2014/main" id="{1ABD6718-DD20-C740-AD6E-1B3EB12439AB}"/>
              </a:ext>
            </a:extLst>
          </p:cNvPr>
          <p:cNvGrpSpPr/>
          <p:nvPr userDrawn="1"/>
        </p:nvGrpSpPr>
        <p:grpSpPr>
          <a:xfrm>
            <a:off x="0" y="165548"/>
            <a:ext cx="1386998" cy="270289"/>
            <a:chOff x="0" y="165548"/>
            <a:chExt cx="1386998" cy="270289"/>
          </a:xfrm>
        </p:grpSpPr>
        <p:sp>
          <p:nvSpPr>
            <p:cNvPr id="30" name="Rectangle 29">
              <a:extLst>
                <a:ext uri="{FF2B5EF4-FFF2-40B4-BE49-F238E27FC236}">
                  <a16:creationId xmlns:a16="http://schemas.microsoft.com/office/drawing/2014/main" id="{8E8541EE-1845-3140-B0EC-9F8EEC42D0BB}"/>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31" name="Group 30">
              <a:extLst>
                <a:ext uri="{FF2B5EF4-FFF2-40B4-BE49-F238E27FC236}">
                  <a16:creationId xmlns:a16="http://schemas.microsoft.com/office/drawing/2014/main" id="{B2D494BC-AB4F-D54F-AAD7-0CE56AD88E35}"/>
                </a:ext>
              </a:extLst>
            </p:cNvPr>
            <p:cNvGrpSpPr/>
            <p:nvPr userDrawn="1"/>
          </p:nvGrpSpPr>
          <p:grpSpPr>
            <a:xfrm>
              <a:off x="290556" y="165548"/>
              <a:ext cx="1096442" cy="270289"/>
              <a:chOff x="575009" y="2399353"/>
              <a:chExt cx="2305674" cy="557505"/>
            </a:xfrm>
          </p:grpSpPr>
          <p:sp>
            <p:nvSpPr>
              <p:cNvPr id="32" name="Rectangle 31">
                <a:extLst>
                  <a:ext uri="{FF2B5EF4-FFF2-40B4-BE49-F238E27FC236}">
                    <a16:creationId xmlns:a16="http://schemas.microsoft.com/office/drawing/2014/main" id="{28B2991B-D415-BD44-B07D-B312087B7175}"/>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33" name="Graphic 32">
                <a:extLst>
                  <a:ext uri="{FF2B5EF4-FFF2-40B4-BE49-F238E27FC236}">
                    <a16:creationId xmlns:a16="http://schemas.microsoft.com/office/drawing/2014/main" id="{FF6BF314-C73A-D841-8A9C-A9C482269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1436329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Key Point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670D8B-FF4A-2D45-AD0A-CD642AE019E7}"/>
              </a:ext>
            </a:extLst>
          </p:cNvPr>
          <p:cNvSpPr>
            <a:spLocks noGrp="1"/>
          </p:cNvSpPr>
          <p:nvPr>
            <p:ph type="title" hasCustomPrompt="1"/>
          </p:nvPr>
        </p:nvSpPr>
        <p:spPr/>
        <p:txBody>
          <a:bodyPr/>
          <a:lstStyle>
            <a:lvl1pPr>
              <a:defRPr/>
            </a:lvl1pPr>
          </a:lstStyle>
          <a:p>
            <a:r>
              <a:rPr lang="en-US" dirty="0"/>
              <a:t>Add title</a:t>
            </a:r>
          </a:p>
        </p:txBody>
      </p:sp>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US"/>
              <a:t>CROWDSTRIKE</a:t>
            </a:r>
          </a:p>
        </p:txBody>
      </p:sp>
      <p:sp>
        <p:nvSpPr>
          <p:cNvPr id="24" name="Text Placeholder 5">
            <a:extLst>
              <a:ext uri="{FF2B5EF4-FFF2-40B4-BE49-F238E27FC236}">
                <a16:creationId xmlns:a16="http://schemas.microsoft.com/office/drawing/2014/main" id="{1D763A7A-A849-F948-A328-6B85DC379659}"/>
              </a:ext>
            </a:extLst>
          </p:cNvPr>
          <p:cNvSpPr>
            <a:spLocks noGrp="1"/>
          </p:cNvSpPr>
          <p:nvPr>
            <p:ph type="body" sz="quarter" idx="36" hasCustomPrompt="1"/>
          </p:nvPr>
        </p:nvSpPr>
        <p:spPr>
          <a:xfrm>
            <a:off x="663575" y="1570383"/>
            <a:ext cx="2178050" cy="1083011"/>
          </a:xfrm>
        </p:spPr>
        <p:txBody>
          <a:bodyPr lIns="144000">
            <a:normAutofit/>
          </a:bodyPr>
          <a:lstStyle>
            <a:lvl1pPr marL="0" indent="0">
              <a:buNone/>
              <a:defRPr sz="1200"/>
            </a:lvl1pPr>
            <a:lvl2pPr marL="457200" indent="0">
              <a:buNone/>
              <a:defRPr sz="1100"/>
            </a:lvl2pPr>
            <a:lvl3pPr marL="914400" indent="0">
              <a:buNone/>
              <a:defRPr sz="1050"/>
            </a:lvl3pPr>
            <a:lvl4pPr marL="1371600" indent="0">
              <a:buNone/>
              <a:defRPr sz="1050"/>
            </a:lvl4pPr>
            <a:lvl5pPr marL="1828800" indent="0">
              <a:buNone/>
              <a:defRPr sz="1050"/>
            </a:lvl5pPr>
          </a:lstStyle>
          <a:p>
            <a:pPr lvl="0"/>
            <a:r>
              <a:rPr lang="en-CA" dirty="0"/>
              <a:t>Click to add key point</a:t>
            </a:r>
            <a:endParaRPr lang="en-US" dirty="0"/>
          </a:p>
        </p:txBody>
      </p:sp>
      <p:sp>
        <p:nvSpPr>
          <p:cNvPr id="25" name="Text Placeholder 5">
            <a:extLst>
              <a:ext uri="{FF2B5EF4-FFF2-40B4-BE49-F238E27FC236}">
                <a16:creationId xmlns:a16="http://schemas.microsoft.com/office/drawing/2014/main" id="{ADF44505-B1C8-A248-B1D9-2429806652EA}"/>
              </a:ext>
            </a:extLst>
          </p:cNvPr>
          <p:cNvSpPr>
            <a:spLocks noGrp="1"/>
          </p:cNvSpPr>
          <p:nvPr>
            <p:ph type="body" sz="quarter" idx="38" hasCustomPrompt="1"/>
          </p:nvPr>
        </p:nvSpPr>
        <p:spPr>
          <a:xfrm>
            <a:off x="3515553" y="1570383"/>
            <a:ext cx="2178050" cy="1083011"/>
          </a:xfrm>
        </p:spPr>
        <p:txBody>
          <a:bodyPr lIns="144000">
            <a:normAutofit/>
          </a:bodyPr>
          <a:lstStyle>
            <a:lvl1pPr marL="0" indent="0">
              <a:buNone/>
              <a:defRPr sz="1200"/>
            </a:lvl1pPr>
            <a:lvl2pPr marL="457200" indent="0">
              <a:buNone/>
              <a:defRPr sz="1100"/>
            </a:lvl2pPr>
            <a:lvl3pPr marL="914400" indent="0">
              <a:buNone/>
              <a:defRPr sz="1050"/>
            </a:lvl3pPr>
            <a:lvl4pPr marL="1371600" indent="0">
              <a:buNone/>
              <a:defRPr sz="1050"/>
            </a:lvl4pPr>
            <a:lvl5pPr marL="1828800" indent="0">
              <a:buNone/>
              <a:defRPr sz="1050"/>
            </a:lvl5pPr>
          </a:lstStyle>
          <a:p>
            <a:pPr lvl="0"/>
            <a:r>
              <a:rPr lang="en-CA" dirty="0"/>
              <a:t>Click to add key point</a:t>
            </a:r>
            <a:endParaRPr lang="en-US" dirty="0"/>
          </a:p>
        </p:txBody>
      </p:sp>
      <p:sp>
        <p:nvSpPr>
          <p:cNvPr id="26" name="Text Placeholder 5">
            <a:extLst>
              <a:ext uri="{FF2B5EF4-FFF2-40B4-BE49-F238E27FC236}">
                <a16:creationId xmlns:a16="http://schemas.microsoft.com/office/drawing/2014/main" id="{1CDED359-FB7D-544B-A391-0CFEF8112997}"/>
              </a:ext>
            </a:extLst>
          </p:cNvPr>
          <p:cNvSpPr>
            <a:spLocks noGrp="1"/>
          </p:cNvSpPr>
          <p:nvPr>
            <p:ph type="body" sz="quarter" idx="40" hasCustomPrompt="1"/>
          </p:nvPr>
        </p:nvSpPr>
        <p:spPr>
          <a:xfrm>
            <a:off x="6348413" y="1570383"/>
            <a:ext cx="2178050" cy="1083011"/>
          </a:xfrm>
        </p:spPr>
        <p:txBody>
          <a:bodyPr lIns="144000">
            <a:normAutofit/>
          </a:bodyPr>
          <a:lstStyle>
            <a:lvl1pPr marL="0" indent="0">
              <a:buNone/>
              <a:defRPr sz="1200"/>
            </a:lvl1pPr>
            <a:lvl2pPr marL="457200" indent="0">
              <a:buNone/>
              <a:defRPr sz="1100"/>
            </a:lvl2pPr>
            <a:lvl3pPr marL="914400" indent="0">
              <a:buNone/>
              <a:defRPr sz="1050"/>
            </a:lvl3pPr>
            <a:lvl4pPr marL="1371600" indent="0">
              <a:buNone/>
              <a:defRPr sz="1050"/>
            </a:lvl4pPr>
            <a:lvl5pPr marL="1828800" indent="0">
              <a:buNone/>
              <a:defRPr sz="1050"/>
            </a:lvl5pPr>
          </a:lstStyle>
          <a:p>
            <a:pPr lvl="0"/>
            <a:r>
              <a:rPr lang="en-CA" dirty="0"/>
              <a:t>Click to add key point</a:t>
            </a:r>
            <a:endParaRPr lang="en-US" dirty="0"/>
          </a:p>
        </p:txBody>
      </p:sp>
      <p:sp>
        <p:nvSpPr>
          <p:cNvPr id="27" name="Text Placeholder 5">
            <a:extLst>
              <a:ext uri="{FF2B5EF4-FFF2-40B4-BE49-F238E27FC236}">
                <a16:creationId xmlns:a16="http://schemas.microsoft.com/office/drawing/2014/main" id="{1F80EA62-AF5E-A14F-9548-B852DFA75D57}"/>
              </a:ext>
            </a:extLst>
          </p:cNvPr>
          <p:cNvSpPr>
            <a:spLocks noGrp="1"/>
          </p:cNvSpPr>
          <p:nvPr>
            <p:ph type="body" sz="quarter" idx="42" hasCustomPrompt="1"/>
          </p:nvPr>
        </p:nvSpPr>
        <p:spPr>
          <a:xfrm>
            <a:off x="663575" y="3143886"/>
            <a:ext cx="2178050" cy="1081389"/>
          </a:xfrm>
        </p:spPr>
        <p:txBody>
          <a:bodyPr lIns="144000">
            <a:normAutofit/>
          </a:bodyPr>
          <a:lstStyle>
            <a:lvl1pPr marL="0" indent="0">
              <a:buNone/>
              <a:defRPr sz="1200"/>
            </a:lvl1pPr>
            <a:lvl2pPr marL="457200" indent="0">
              <a:buNone/>
              <a:defRPr sz="1100"/>
            </a:lvl2pPr>
            <a:lvl3pPr marL="914400" indent="0">
              <a:buNone/>
              <a:defRPr sz="1050"/>
            </a:lvl3pPr>
            <a:lvl4pPr marL="1371600" indent="0">
              <a:buNone/>
              <a:defRPr sz="1050"/>
            </a:lvl4pPr>
            <a:lvl5pPr marL="1828800" indent="0">
              <a:buNone/>
              <a:defRPr sz="1050"/>
            </a:lvl5pPr>
          </a:lstStyle>
          <a:p>
            <a:pPr lvl="0"/>
            <a:r>
              <a:rPr lang="en-CA" dirty="0"/>
              <a:t>Click to add key point</a:t>
            </a:r>
            <a:endParaRPr lang="en-US" dirty="0"/>
          </a:p>
        </p:txBody>
      </p:sp>
      <p:sp>
        <p:nvSpPr>
          <p:cNvPr id="28" name="Text Placeholder 5">
            <a:extLst>
              <a:ext uri="{FF2B5EF4-FFF2-40B4-BE49-F238E27FC236}">
                <a16:creationId xmlns:a16="http://schemas.microsoft.com/office/drawing/2014/main" id="{9E4EC6F1-1DCB-AF48-AF9E-F4287AAAF0F9}"/>
              </a:ext>
            </a:extLst>
          </p:cNvPr>
          <p:cNvSpPr>
            <a:spLocks noGrp="1"/>
          </p:cNvSpPr>
          <p:nvPr>
            <p:ph type="body" sz="quarter" idx="44" hasCustomPrompt="1"/>
          </p:nvPr>
        </p:nvSpPr>
        <p:spPr>
          <a:xfrm>
            <a:off x="3515553" y="3143886"/>
            <a:ext cx="2178050" cy="1081389"/>
          </a:xfrm>
        </p:spPr>
        <p:txBody>
          <a:bodyPr lIns="144000">
            <a:normAutofit/>
          </a:bodyPr>
          <a:lstStyle>
            <a:lvl1pPr marL="0" indent="0">
              <a:buNone/>
              <a:defRPr sz="1200"/>
            </a:lvl1pPr>
            <a:lvl2pPr marL="457200" indent="0">
              <a:buNone/>
              <a:defRPr sz="1100"/>
            </a:lvl2pPr>
            <a:lvl3pPr marL="914400" indent="0">
              <a:buNone/>
              <a:defRPr sz="1050"/>
            </a:lvl3pPr>
            <a:lvl4pPr marL="1371600" indent="0">
              <a:buNone/>
              <a:defRPr sz="1050"/>
            </a:lvl4pPr>
            <a:lvl5pPr marL="1828800" indent="0">
              <a:buNone/>
              <a:defRPr sz="1050"/>
            </a:lvl5pPr>
          </a:lstStyle>
          <a:p>
            <a:pPr lvl="0"/>
            <a:r>
              <a:rPr lang="en-CA" dirty="0"/>
              <a:t>Click to add key point</a:t>
            </a:r>
            <a:endParaRPr lang="en-US" dirty="0"/>
          </a:p>
        </p:txBody>
      </p:sp>
      <p:sp>
        <p:nvSpPr>
          <p:cNvPr id="29" name="Text Placeholder 5">
            <a:extLst>
              <a:ext uri="{FF2B5EF4-FFF2-40B4-BE49-F238E27FC236}">
                <a16:creationId xmlns:a16="http://schemas.microsoft.com/office/drawing/2014/main" id="{FD58C3F9-2F70-364E-B304-6E1F8DA326A0}"/>
              </a:ext>
            </a:extLst>
          </p:cNvPr>
          <p:cNvSpPr>
            <a:spLocks noGrp="1"/>
          </p:cNvSpPr>
          <p:nvPr>
            <p:ph type="body" sz="quarter" idx="46" hasCustomPrompt="1"/>
          </p:nvPr>
        </p:nvSpPr>
        <p:spPr>
          <a:xfrm>
            <a:off x="6348413" y="3143886"/>
            <a:ext cx="2178050" cy="1081389"/>
          </a:xfrm>
        </p:spPr>
        <p:txBody>
          <a:bodyPr lIns="144000">
            <a:normAutofit/>
          </a:bodyPr>
          <a:lstStyle>
            <a:lvl1pPr marL="0" indent="0">
              <a:buNone/>
              <a:defRPr sz="1200"/>
            </a:lvl1pPr>
            <a:lvl2pPr marL="457200" indent="0">
              <a:buNone/>
              <a:defRPr sz="1100"/>
            </a:lvl2pPr>
            <a:lvl3pPr marL="914400" indent="0">
              <a:buNone/>
              <a:defRPr sz="1050"/>
            </a:lvl3pPr>
            <a:lvl4pPr marL="1371600" indent="0">
              <a:buNone/>
              <a:defRPr sz="1050"/>
            </a:lvl4pPr>
            <a:lvl5pPr marL="1828800" indent="0">
              <a:buNone/>
              <a:defRPr sz="1050"/>
            </a:lvl5pPr>
          </a:lstStyle>
          <a:p>
            <a:pPr lvl="0"/>
            <a:r>
              <a:rPr lang="en-CA" dirty="0"/>
              <a:t>Click to add key point</a:t>
            </a:r>
            <a:endParaRPr lang="en-US" dirty="0"/>
          </a:p>
        </p:txBody>
      </p:sp>
      <p:sp>
        <p:nvSpPr>
          <p:cNvPr id="30" name="Text Placeholder 15">
            <a:extLst>
              <a:ext uri="{FF2B5EF4-FFF2-40B4-BE49-F238E27FC236}">
                <a16:creationId xmlns:a16="http://schemas.microsoft.com/office/drawing/2014/main" id="{2C589F1D-026F-1D47-9BE5-CC363B852B39}"/>
              </a:ext>
            </a:extLst>
          </p:cNvPr>
          <p:cNvSpPr>
            <a:spLocks noGrp="1"/>
          </p:cNvSpPr>
          <p:nvPr>
            <p:ph type="body" sz="quarter" idx="29" hasCustomPrompt="1"/>
          </p:nvPr>
        </p:nvSpPr>
        <p:spPr>
          <a:xfrm>
            <a:off x="617088" y="1572226"/>
            <a:ext cx="45720" cy="1081389"/>
          </a:xfrm>
          <a:solidFill>
            <a:schemeClr val="accent1"/>
          </a:solidFill>
        </p:spPr>
        <p:txBody>
          <a:bodyPr/>
          <a:lstStyle>
            <a:lvl1pPr marL="0" indent="0">
              <a:buNone/>
              <a:defRPr baseline="0">
                <a:solidFill>
                  <a:schemeClr val="tx2"/>
                </a:solidFill>
              </a:defRPr>
            </a:lvl1pPr>
          </a:lstStyle>
          <a:p>
            <a:pPr lvl="0"/>
            <a:r>
              <a:rPr lang="en-CA" dirty="0"/>
              <a:t>  </a:t>
            </a:r>
            <a:endParaRPr lang="en-US" dirty="0"/>
          </a:p>
        </p:txBody>
      </p:sp>
      <p:sp>
        <p:nvSpPr>
          <p:cNvPr id="31" name="Text Placeholder 15">
            <a:extLst>
              <a:ext uri="{FF2B5EF4-FFF2-40B4-BE49-F238E27FC236}">
                <a16:creationId xmlns:a16="http://schemas.microsoft.com/office/drawing/2014/main" id="{405F2431-E26F-6941-9426-D8737B15D22F}"/>
              </a:ext>
            </a:extLst>
          </p:cNvPr>
          <p:cNvSpPr>
            <a:spLocks noGrp="1"/>
          </p:cNvSpPr>
          <p:nvPr>
            <p:ph type="body" sz="quarter" idx="37" hasCustomPrompt="1"/>
          </p:nvPr>
        </p:nvSpPr>
        <p:spPr>
          <a:xfrm>
            <a:off x="3469066" y="1572226"/>
            <a:ext cx="45720" cy="1081389"/>
          </a:xfrm>
          <a:solidFill>
            <a:schemeClr val="accent1"/>
          </a:solidFill>
        </p:spPr>
        <p:txBody>
          <a:bodyPr/>
          <a:lstStyle>
            <a:lvl1pPr marL="0" indent="0">
              <a:buNone/>
              <a:defRPr baseline="0">
                <a:solidFill>
                  <a:schemeClr val="tx2"/>
                </a:solidFill>
              </a:defRPr>
            </a:lvl1pPr>
          </a:lstStyle>
          <a:p>
            <a:pPr lvl="0"/>
            <a:r>
              <a:rPr lang="en-CA" dirty="0"/>
              <a:t>  </a:t>
            </a:r>
            <a:endParaRPr lang="en-US" dirty="0"/>
          </a:p>
        </p:txBody>
      </p:sp>
      <p:sp>
        <p:nvSpPr>
          <p:cNvPr id="32" name="Text Placeholder 15">
            <a:extLst>
              <a:ext uri="{FF2B5EF4-FFF2-40B4-BE49-F238E27FC236}">
                <a16:creationId xmlns:a16="http://schemas.microsoft.com/office/drawing/2014/main" id="{C404F174-4B3C-5C42-823D-A16CF11F243D}"/>
              </a:ext>
            </a:extLst>
          </p:cNvPr>
          <p:cNvSpPr>
            <a:spLocks noGrp="1"/>
          </p:cNvSpPr>
          <p:nvPr>
            <p:ph type="body" sz="quarter" idx="39" hasCustomPrompt="1"/>
          </p:nvPr>
        </p:nvSpPr>
        <p:spPr>
          <a:xfrm>
            <a:off x="6301926" y="1572226"/>
            <a:ext cx="45720" cy="1081389"/>
          </a:xfrm>
          <a:solidFill>
            <a:schemeClr val="accent1"/>
          </a:solidFill>
        </p:spPr>
        <p:txBody>
          <a:bodyPr/>
          <a:lstStyle>
            <a:lvl1pPr marL="0" indent="0">
              <a:buNone/>
              <a:defRPr baseline="0">
                <a:solidFill>
                  <a:schemeClr val="tx2"/>
                </a:solidFill>
              </a:defRPr>
            </a:lvl1pPr>
          </a:lstStyle>
          <a:p>
            <a:pPr lvl="0"/>
            <a:r>
              <a:rPr lang="en-CA" dirty="0"/>
              <a:t>  </a:t>
            </a:r>
            <a:endParaRPr lang="en-US" dirty="0"/>
          </a:p>
        </p:txBody>
      </p:sp>
      <p:sp>
        <p:nvSpPr>
          <p:cNvPr id="33" name="Text Placeholder 15">
            <a:extLst>
              <a:ext uri="{FF2B5EF4-FFF2-40B4-BE49-F238E27FC236}">
                <a16:creationId xmlns:a16="http://schemas.microsoft.com/office/drawing/2014/main" id="{5A75F8C2-1CF1-564E-869C-ACC5487B05D6}"/>
              </a:ext>
            </a:extLst>
          </p:cNvPr>
          <p:cNvSpPr>
            <a:spLocks noGrp="1"/>
          </p:cNvSpPr>
          <p:nvPr>
            <p:ph type="body" sz="quarter" idx="41" hasCustomPrompt="1"/>
          </p:nvPr>
        </p:nvSpPr>
        <p:spPr>
          <a:xfrm>
            <a:off x="617088" y="3145461"/>
            <a:ext cx="45720" cy="1079770"/>
          </a:xfrm>
          <a:solidFill>
            <a:schemeClr val="accent1"/>
          </a:solidFill>
        </p:spPr>
        <p:txBody>
          <a:bodyPr/>
          <a:lstStyle>
            <a:lvl1pPr marL="0" indent="0">
              <a:buNone/>
              <a:defRPr baseline="0">
                <a:solidFill>
                  <a:schemeClr val="tx2"/>
                </a:solidFill>
              </a:defRPr>
            </a:lvl1pPr>
          </a:lstStyle>
          <a:p>
            <a:pPr lvl="0"/>
            <a:r>
              <a:rPr lang="en-CA" dirty="0"/>
              <a:t>  </a:t>
            </a:r>
            <a:endParaRPr lang="en-US" dirty="0"/>
          </a:p>
        </p:txBody>
      </p:sp>
      <p:sp>
        <p:nvSpPr>
          <p:cNvPr id="34" name="Text Placeholder 15">
            <a:extLst>
              <a:ext uri="{FF2B5EF4-FFF2-40B4-BE49-F238E27FC236}">
                <a16:creationId xmlns:a16="http://schemas.microsoft.com/office/drawing/2014/main" id="{3EAE1FC0-8731-784E-BA3B-1D83BEA4E792}"/>
              </a:ext>
            </a:extLst>
          </p:cNvPr>
          <p:cNvSpPr>
            <a:spLocks noGrp="1"/>
          </p:cNvSpPr>
          <p:nvPr>
            <p:ph type="body" sz="quarter" idx="43" hasCustomPrompt="1"/>
          </p:nvPr>
        </p:nvSpPr>
        <p:spPr>
          <a:xfrm>
            <a:off x="3469066" y="3145461"/>
            <a:ext cx="45720" cy="1079770"/>
          </a:xfrm>
          <a:solidFill>
            <a:schemeClr val="accent1"/>
          </a:solidFill>
        </p:spPr>
        <p:txBody>
          <a:bodyPr/>
          <a:lstStyle>
            <a:lvl1pPr marL="0" indent="0">
              <a:buNone/>
              <a:defRPr baseline="0">
                <a:solidFill>
                  <a:schemeClr val="tx2"/>
                </a:solidFill>
              </a:defRPr>
            </a:lvl1pPr>
          </a:lstStyle>
          <a:p>
            <a:pPr lvl="0"/>
            <a:r>
              <a:rPr lang="en-CA" dirty="0"/>
              <a:t>  </a:t>
            </a:r>
            <a:endParaRPr lang="en-US" dirty="0"/>
          </a:p>
        </p:txBody>
      </p:sp>
      <p:sp>
        <p:nvSpPr>
          <p:cNvPr id="35" name="Text Placeholder 15">
            <a:extLst>
              <a:ext uri="{FF2B5EF4-FFF2-40B4-BE49-F238E27FC236}">
                <a16:creationId xmlns:a16="http://schemas.microsoft.com/office/drawing/2014/main" id="{AE465B49-E5F6-EA43-84A5-8E5949D89D84}"/>
              </a:ext>
            </a:extLst>
          </p:cNvPr>
          <p:cNvSpPr>
            <a:spLocks noGrp="1"/>
          </p:cNvSpPr>
          <p:nvPr>
            <p:ph type="body" sz="quarter" idx="45" hasCustomPrompt="1"/>
          </p:nvPr>
        </p:nvSpPr>
        <p:spPr>
          <a:xfrm>
            <a:off x="6301926" y="3145461"/>
            <a:ext cx="45720" cy="1079770"/>
          </a:xfrm>
          <a:solidFill>
            <a:schemeClr val="accent1"/>
          </a:solidFill>
        </p:spPr>
        <p:txBody>
          <a:bodyPr/>
          <a:lstStyle>
            <a:lvl1pPr marL="0" indent="0">
              <a:buNone/>
              <a:defRPr baseline="0">
                <a:solidFill>
                  <a:schemeClr val="tx2"/>
                </a:solidFill>
              </a:defRPr>
            </a:lvl1pPr>
          </a:lstStyle>
          <a:p>
            <a:pPr lvl="0"/>
            <a:r>
              <a:rPr lang="en-CA" dirty="0"/>
              <a:t>  </a:t>
            </a:r>
            <a:endParaRPr lang="en-US" dirty="0"/>
          </a:p>
        </p:txBody>
      </p:sp>
      <p:sp>
        <p:nvSpPr>
          <p:cNvPr id="40" name="Freeform 39">
            <a:extLst>
              <a:ext uri="{FF2B5EF4-FFF2-40B4-BE49-F238E27FC236}">
                <a16:creationId xmlns:a16="http://schemas.microsoft.com/office/drawing/2014/main" id="{2062D5A8-6AE4-E64F-8DCB-882B28B8A641}"/>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106750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Statistic">
    <p:spTree>
      <p:nvGrpSpPr>
        <p:cNvPr id="1" name=""/>
        <p:cNvGrpSpPr/>
        <p:nvPr/>
      </p:nvGrpSpPr>
      <p:grpSpPr>
        <a:xfrm>
          <a:off x="0" y="0"/>
          <a:ext cx="0" cy="0"/>
          <a:chOff x="0" y="0"/>
          <a:chExt cx="0" cy="0"/>
        </a:xfrm>
      </p:grpSpPr>
      <p:sp>
        <p:nvSpPr>
          <p:cNvPr id="9" name="Snip Diagonal Corner Rectangle 8">
            <a:extLst>
              <a:ext uri="{FF2B5EF4-FFF2-40B4-BE49-F238E27FC236}">
                <a16:creationId xmlns:a16="http://schemas.microsoft.com/office/drawing/2014/main" id="{AB999900-9C47-8F41-AAC9-EA9D62249D7D}"/>
              </a:ext>
            </a:extLst>
          </p:cNvPr>
          <p:cNvSpPr/>
          <p:nvPr userDrawn="1"/>
        </p:nvSpPr>
        <p:spPr>
          <a:xfrm>
            <a:off x="290556" y="1649897"/>
            <a:ext cx="2658486" cy="2536692"/>
          </a:xfrm>
          <a:prstGeom prst="snip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nip Diagonal Corner Rectangle 15">
            <a:extLst>
              <a:ext uri="{FF2B5EF4-FFF2-40B4-BE49-F238E27FC236}">
                <a16:creationId xmlns:a16="http://schemas.microsoft.com/office/drawing/2014/main" id="{8651E154-4B84-B242-A20D-BE4946966D45}"/>
              </a:ext>
            </a:extLst>
          </p:cNvPr>
          <p:cNvSpPr/>
          <p:nvPr userDrawn="1"/>
        </p:nvSpPr>
        <p:spPr>
          <a:xfrm>
            <a:off x="6222451" y="1649897"/>
            <a:ext cx="2658696" cy="2536692"/>
          </a:xfrm>
          <a:prstGeom prst="snip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9" name="Snip Diagonal Corner Rectangle 18">
            <a:extLst>
              <a:ext uri="{FF2B5EF4-FFF2-40B4-BE49-F238E27FC236}">
                <a16:creationId xmlns:a16="http://schemas.microsoft.com/office/drawing/2014/main" id="{519F7B1B-6B24-5044-B757-B1C1DC754171}"/>
              </a:ext>
            </a:extLst>
          </p:cNvPr>
          <p:cNvSpPr/>
          <p:nvPr userDrawn="1"/>
        </p:nvSpPr>
        <p:spPr>
          <a:xfrm>
            <a:off x="3242636" y="1649897"/>
            <a:ext cx="2658486" cy="2536692"/>
          </a:xfrm>
          <a:prstGeom prst="snip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7" name="Title 6">
            <a:extLst>
              <a:ext uri="{FF2B5EF4-FFF2-40B4-BE49-F238E27FC236}">
                <a16:creationId xmlns:a16="http://schemas.microsoft.com/office/drawing/2014/main" id="{C3670D8B-FF4A-2D45-AD0A-CD642AE019E7}"/>
              </a:ext>
            </a:extLst>
          </p:cNvPr>
          <p:cNvSpPr>
            <a:spLocks noGrp="1"/>
          </p:cNvSpPr>
          <p:nvPr>
            <p:ph type="title" hasCustomPrompt="1"/>
          </p:nvPr>
        </p:nvSpPr>
        <p:spPr>
          <a:xfrm>
            <a:off x="290556" y="550030"/>
            <a:ext cx="8590591" cy="702686"/>
          </a:xfrm>
        </p:spPr>
        <p:txBody>
          <a:bodyPr/>
          <a:lstStyle>
            <a:lvl1pPr>
              <a:defRPr/>
            </a:lvl1pPr>
          </a:lstStyle>
          <a:p>
            <a:r>
              <a:rPr lang="en-US" dirty="0"/>
              <a:t>Add title</a:t>
            </a:r>
          </a:p>
        </p:txBody>
      </p:sp>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US"/>
              <a:t>CROWDSTRIKE</a:t>
            </a:r>
          </a:p>
        </p:txBody>
      </p:sp>
      <p:sp>
        <p:nvSpPr>
          <p:cNvPr id="12" name="Text Placeholder 4">
            <a:extLst>
              <a:ext uri="{FF2B5EF4-FFF2-40B4-BE49-F238E27FC236}">
                <a16:creationId xmlns:a16="http://schemas.microsoft.com/office/drawing/2014/main" id="{E0ADBCD1-D73E-5F48-BB74-303D71C366EB}"/>
              </a:ext>
            </a:extLst>
          </p:cNvPr>
          <p:cNvSpPr>
            <a:spLocks noGrp="1"/>
          </p:cNvSpPr>
          <p:nvPr>
            <p:ph type="body" sz="quarter" idx="26" hasCustomPrompt="1"/>
          </p:nvPr>
        </p:nvSpPr>
        <p:spPr>
          <a:xfrm>
            <a:off x="479528" y="2016579"/>
            <a:ext cx="2280542" cy="963385"/>
          </a:xfrm>
        </p:spPr>
        <p:txBody>
          <a:bodyPr tIns="180000" bIns="0" anchor="ctr">
            <a:normAutofit/>
          </a:bodyPr>
          <a:lstStyle>
            <a:lvl1pPr marL="0" indent="0">
              <a:lnSpc>
                <a:spcPct val="90000"/>
              </a:lnSpc>
              <a:spcBef>
                <a:spcPts val="0"/>
              </a:spcBef>
              <a:buNone/>
              <a:defRPr sz="6000" b="1" i="0">
                <a:solidFill>
                  <a:schemeClr val="bg1"/>
                </a:solidFill>
                <a:latin typeface="ITC Avant Garde Pro Bk" charset="0"/>
                <a:ea typeface="ITC Avant Garde Pro Bk" charset="0"/>
                <a:cs typeface="ITC Avant Garde Pro Bk" charset="0"/>
              </a:defRPr>
            </a:lvl1pPr>
            <a:lvl2pPr marL="457200" indent="0">
              <a:buNone/>
              <a:defRPr sz="8800" b="1" i="0">
                <a:latin typeface="ITC Avant Garde Pro Md" charset="0"/>
                <a:ea typeface="ITC Avant Garde Pro Md" charset="0"/>
                <a:cs typeface="ITC Avant Garde Pro Md" charset="0"/>
              </a:defRPr>
            </a:lvl2pPr>
            <a:lvl3pPr marL="914400" indent="0">
              <a:buNone/>
              <a:defRPr sz="8800" b="1" i="0">
                <a:latin typeface="ITC Avant Garde Pro Md" charset="0"/>
                <a:ea typeface="ITC Avant Garde Pro Md" charset="0"/>
                <a:cs typeface="ITC Avant Garde Pro Md" charset="0"/>
              </a:defRPr>
            </a:lvl3pPr>
            <a:lvl4pPr marL="1371600" indent="0">
              <a:buNone/>
              <a:defRPr sz="8800" b="1" i="0">
                <a:latin typeface="ITC Avant Garde Pro Md" charset="0"/>
                <a:ea typeface="ITC Avant Garde Pro Md" charset="0"/>
                <a:cs typeface="ITC Avant Garde Pro Md" charset="0"/>
              </a:defRPr>
            </a:lvl4pPr>
            <a:lvl5pPr marL="1828800" indent="0">
              <a:buNone/>
              <a:defRPr sz="8800" b="1" i="0">
                <a:latin typeface="ITC Avant Garde Pro Md" charset="0"/>
                <a:ea typeface="ITC Avant Garde Pro Md" charset="0"/>
                <a:cs typeface="ITC Avant Garde Pro Md" charset="0"/>
              </a:defRPr>
            </a:lvl5pPr>
          </a:lstStyle>
          <a:p>
            <a:pPr lvl="0"/>
            <a:r>
              <a:rPr lang="en-CA" dirty="0"/>
              <a:t>XX%</a:t>
            </a:r>
            <a:endParaRPr lang="en-US" dirty="0"/>
          </a:p>
        </p:txBody>
      </p:sp>
      <p:sp>
        <p:nvSpPr>
          <p:cNvPr id="13" name="Text Placeholder 14">
            <a:extLst>
              <a:ext uri="{FF2B5EF4-FFF2-40B4-BE49-F238E27FC236}">
                <a16:creationId xmlns:a16="http://schemas.microsoft.com/office/drawing/2014/main" id="{F322D82D-1611-054B-BCF3-7A9CFB95157A}"/>
              </a:ext>
            </a:extLst>
          </p:cNvPr>
          <p:cNvSpPr>
            <a:spLocks noGrp="1"/>
          </p:cNvSpPr>
          <p:nvPr>
            <p:ph type="body" sz="quarter" idx="27" hasCustomPrompt="1"/>
          </p:nvPr>
        </p:nvSpPr>
        <p:spPr>
          <a:xfrm>
            <a:off x="479307" y="2979964"/>
            <a:ext cx="2280985" cy="907255"/>
          </a:xfrm>
        </p:spPr>
        <p:txBody>
          <a:bodyPr tIns="0">
            <a:normAutofit/>
          </a:bodyPr>
          <a:lstStyle>
            <a:lvl1pPr marL="0" indent="0">
              <a:buNone/>
              <a:defRPr sz="1400">
                <a:solidFill>
                  <a:schemeClr val="bg1"/>
                </a:solidFill>
              </a:defRPr>
            </a:lvl1pPr>
          </a:lstStyle>
          <a:p>
            <a:pPr lvl="0"/>
            <a:r>
              <a:rPr lang="en-CA" dirty="0"/>
              <a:t>Click to add short sentence about statistic</a:t>
            </a:r>
            <a:endParaRPr lang="en-US" dirty="0"/>
          </a:p>
        </p:txBody>
      </p:sp>
      <p:sp>
        <p:nvSpPr>
          <p:cNvPr id="14" name="Text Placeholder 4">
            <a:extLst>
              <a:ext uri="{FF2B5EF4-FFF2-40B4-BE49-F238E27FC236}">
                <a16:creationId xmlns:a16="http://schemas.microsoft.com/office/drawing/2014/main" id="{34B1A766-FA47-E045-94FB-3F496087049A}"/>
              </a:ext>
            </a:extLst>
          </p:cNvPr>
          <p:cNvSpPr>
            <a:spLocks noGrp="1"/>
          </p:cNvSpPr>
          <p:nvPr>
            <p:ph type="body" sz="quarter" idx="28" hasCustomPrompt="1"/>
          </p:nvPr>
        </p:nvSpPr>
        <p:spPr>
          <a:xfrm>
            <a:off x="3431608" y="2016579"/>
            <a:ext cx="2280542" cy="963385"/>
          </a:xfrm>
        </p:spPr>
        <p:txBody>
          <a:bodyPr tIns="180000" bIns="0" anchor="ctr">
            <a:normAutofit/>
          </a:bodyPr>
          <a:lstStyle>
            <a:lvl1pPr marL="0" indent="0">
              <a:lnSpc>
                <a:spcPct val="90000"/>
              </a:lnSpc>
              <a:spcBef>
                <a:spcPts val="0"/>
              </a:spcBef>
              <a:buNone/>
              <a:defRPr sz="6000" b="1" i="0">
                <a:solidFill>
                  <a:schemeClr val="bg1"/>
                </a:solidFill>
                <a:latin typeface="ITC Avant Garde Pro Bk" charset="0"/>
                <a:ea typeface="ITC Avant Garde Pro Bk" charset="0"/>
                <a:cs typeface="ITC Avant Garde Pro Bk" charset="0"/>
              </a:defRPr>
            </a:lvl1pPr>
            <a:lvl2pPr marL="457200" indent="0">
              <a:buNone/>
              <a:defRPr sz="8800" b="1" i="0">
                <a:latin typeface="ITC Avant Garde Pro Md" charset="0"/>
                <a:ea typeface="ITC Avant Garde Pro Md" charset="0"/>
                <a:cs typeface="ITC Avant Garde Pro Md" charset="0"/>
              </a:defRPr>
            </a:lvl2pPr>
            <a:lvl3pPr marL="914400" indent="0">
              <a:buNone/>
              <a:defRPr sz="8800" b="1" i="0">
                <a:latin typeface="ITC Avant Garde Pro Md" charset="0"/>
                <a:ea typeface="ITC Avant Garde Pro Md" charset="0"/>
                <a:cs typeface="ITC Avant Garde Pro Md" charset="0"/>
              </a:defRPr>
            </a:lvl3pPr>
            <a:lvl4pPr marL="1371600" indent="0">
              <a:buNone/>
              <a:defRPr sz="8800" b="1" i="0">
                <a:latin typeface="ITC Avant Garde Pro Md" charset="0"/>
                <a:ea typeface="ITC Avant Garde Pro Md" charset="0"/>
                <a:cs typeface="ITC Avant Garde Pro Md" charset="0"/>
              </a:defRPr>
            </a:lvl4pPr>
            <a:lvl5pPr marL="1828800" indent="0">
              <a:buNone/>
              <a:defRPr sz="8800" b="1" i="0">
                <a:latin typeface="ITC Avant Garde Pro Md" charset="0"/>
                <a:ea typeface="ITC Avant Garde Pro Md" charset="0"/>
                <a:cs typeface="ITC Avant Garde Pro Md" charset="0"/>
              </a:defRPr>
            </a:lvl5pPr>
          </a:lstStyle>
          <a:p>
            <a:pPr lvl="0"/>
            <a:r>
              <a:rPr lang="en-CA" dirty="0"/>
              <a:t>XX%</a:t>
            </a:r>
            <a:endParaRPr lang="en-US" dirty="0"/>
          </a:p>
        </p:txBody>
      </p:sp>
      <p:sp>
        <p:nvSpPr>
          <p:cNvPr id="15" name="Text Placeholder 14">
            <a:extLst>
              <a:ext uri="{FF2B5EF4-FFF2-40B4-BE49-F238E27FC236}">
                <a16:creationId xmlns:a16="http://schemas.microsoft.com/office/drawing/2014/main" id="{7C03C03D-FCA9-DE4B-B7E1-B7B4C6A2E25E}"/>
              </a:ext>
            </a:extLst>
          </p:cNvPr>
          <p:cNvSpPr>
            <a:spLocks noGrp="1"/>
          </p:cNvSpPr>
          <p:nvPr>
            <p:ph type="body" sz="quarter" idx="29" hasCustomPrompt="1"/>
          </p:nvPr>
        </p:nvSpPr>
        <p:spPr>
          <a:xfrm>
            <a:off x="3431387" y="2979964"/>
            <a:ext cx="2280985" cy="907255"/>
          </a:xfrm>
        </p:spPr>
        <p:txBody>
          <a:bodyPr tIns="0">
            <a:normAutofit/>
          </a:bodyPr>
          <a:lstStyle>
            <a:lvl1pPr marL="0" indent="0">
              <a:buNone/>
              <a:defRPr sz="1400">
                <a:solidFill>
                  <a:schemeClr val="bg1"/>
                </a:solidFill>
              </a:defRPr>
            </a:lvl1pPr>
          </a:lstStyle>
          <a:p>
            <a:pPr lvl="0"/>
            <a:r>
              <a:rPr lang="en-CA" dirty="0"/>
              <a:t>Click to add short sentence about statistic</a:t>
            </a:r>
            <a:endParaRPr lang="en-US" dirty="0"/>
          </a:p>
        </p:txBody>
      </p:sp>
      <p:sp>
        <p:nvSpPr>
          <p:cNvPr id="17" name="Text Placeholder 4">
            <a:extLst>
              <a:ext uri="{FF2B5EF4-FFF2-40B4-BE49-F238E27FC236}">
                <a16:creationId xmlns:a16="http://schemas.microsoft.com/office/drawing/2014/main" id="{34BC9FA6-EBFB-8041-83B1-29E839FF839A}"/>
              </a:ext>
            </a:extLst>
          </p:cNvPr>
          <p:cNvSpPr>
            <a:spLocks noGrp="1"/>
          </p:cNvSpPr>
          <p:nvPr>
            <p:ph type="body" sz="quarter" idx="30" hasCustomPrompt="1"/>
          </p:nvPr>
        </p:nvSpPr>
        <p:spPr>
          <a:xfrm>
            <a:off x="6411528" y="2016579"/>
            <a:ext cx="2280542" cy="963385"/>
          </a:xfrm>
        </p:spPr>
        <p:txBody>
          <a:bodyPr tIns="180000" bIns="0" anchor="ctr">
            <a:normAutofit/>
          </a:bodyPr>
          <a:lstStyle>
            <a:lvl1pPr marL="0" indent="0">
              <a:lnSpc>
                <a:spcPct val="90000"/>
              </a:lnSpc>
              <a:spcBef>
                <a:spcPts val="0"/>
              </a:spcBef>
              <a:buNone/>
              <a:defRPr sz="6000" b="1" i="0">
                <a:solidFill>
                  <a:schemeClr val="bg1"/>
                </a:solidFill>
                <a:latin typeface="ITC Avant Garde Pro Bk" charset="0"/>
                <a:ea typeface="ITC Avant Garde Pro Bk" charset="0"/>
                <a:cs typeface="ITC Avant Garde Pro Bk" charset="0"/>
              </a:defRPr>
            </a:lvl1pPr>
            <a:lvl2pPr marL="457200" indent="0">
              <a:buNone/>
              <a:defRPr sz="8800" b="1" i="0">
                <a:latin typeface="ITC Avant Garde Pro Md" charset="0"/>
                <a:ea typeface="ITC Avant Garde Pro Md" charset="0"/>
                <a:cs typeface="ITC Avant Garde Pro Md" charset="0"/>
              </a:defRPr>
            </a:lvl2pPr>
            <a:lvl3pPr marL="914400" indent="0">
              <a:buNone/>
              <a:defRPr sz="8800" b="1" i="0">
                <a:latin typeface="ITC Avant Garde Pro Md" charset="0"/>
                <a:ea typeface="ITC Avant Garde Pro Md" charset="0"/>
                <a:cs typeface="ITC Avant Garde Pro Md" charset="0"/>
              </a:defRPr>
            </a:lvl3pPr>
            <a:lvl4pPr marL="1371600" indent="0">
              <a:buNone/>
              <a:defRPr sz="8800" b="1" i="0">
                <a:latin typeface="ITC Avant Garde Pro Md" charset="0"/>
                <a:ea typeface="ITC Avant Garde Pro Md" charset="0"/>
                <a:cs typeface="ITC Avant Garde Pro Md" charset="0"/>
              </a:defRPr>
            </a:lvl4pPr>
            <a:lvl5pPr marL="1828800" indent="0">
              <a:buNone/>
              <a:defRPr sz="8800" b="1" i="0">
                <a:latin typeface="ITC Avant Garde Pro Md" charset="0"/>
                <a:ea typeface="ITC Avant Garde Pro Md" charset="0"/>
                <a:cs typeface="ITC Avant Garde Pro Md" charset="0"/>
              </a:defRPr>
            </a:lvl5pPr>
          </a:lstStyle>
          <a:p>
            <a:pPr lvl="0"/>
            <a:r>
              <a:rPr lang="en-CA" dirty="0"/>
              <a:t>XX%</a:t>
            </a:r>
            <a:endParaRPr lang="en-US" dirty="0"/>
          </a:p>
        </p:txBody>
      </p:sp>
      <p:sp>
        <p:nvSpPr>
          <p:cNvPr id="18" name="Text Placeholder 14">
            <a:extLst>
              <a:ext uri="{FF2B5EF4-FFF2-40B4-BE49-F238E27FC236}">
                <a16:creationId xmlns:a16="http://schemas.microsoft.com/office/drawing/2014/main" id="{7DE50CA3-5382-4E4E-9114-437A6A29E48B}"/>
              </a:ext>
            </a:extLst>
          </p:cNvPr>
          <p:cNvSpPr>
            <a:spLocks noGrp="1"/>
          </p:cNvSpPr>
          <p:nvPr>
            <p:ph type="body" sz="quarter" idx="31" hasCustomPrompt="1"/>
          </p:nvPr>
        </p:nvSpPr>
        <p:spPr>
          <a:xfrm>
            <a:off x="6411307" y="2979964"/>
            <a:ext cx="2280985" cy="907255"/>
          </a:xfrm>
        </p:spPr>
        <p:txBody>
          <a:bodyPr tIns="0">
            <a:normAutofit/>
          </a:bodyPr>
          <a:lstStyle>
            <a:lvl1pPr marL="0" indent="0">
              <a:buNone/>
              <a:defRPr sz="1400">
                <a:solidFill>
                  <a:schemeClr val="bg1"/>
                </a:solidFill>
              </a:defRPr>
            </a:lvl1pPr>
          </a:lstStyle>
          <a:p>
            <a:pPr lvl="0"/>
            <a:r>
              <a:rPr lang="en-CA" dirty="0"/>
              <a:t>Click to add short sentence about statistic</a:t>
            </a:r>
            <a:endParaRPr lang="en-US" dirty="0"/>
          </a:p>
        </p:txBody>
      </p:sp>
      <p:sp>
        <p:nvSpPr>
          <p:cNvPr id="32" name="Freeform 31">
            <a:extLst>
              <a:ext uri="{FF2B5EF4-FFF2-40B4-BE49-F238E27FC236}">
                <a16:creationId xmlns:a16="http://schemas.microsoft.com/office/drawing/2014/main" id="{2A137923-CAB9-B741-8FCD-4B6FA4F212EC}"/>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098447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81DE-B6C6-F847-92C0-310D6969406B}"/>
              </a:ext>
            </a:extLst>
          </p:cNvPr>
          <p:cNvSpPr>
            <a:spLocks noGrp="1"/>
          </p:cNvSpPr>
          <p:nvPr>
            <p:ph type="title" hasCustomPrompt="1"/>
          </p:nvPr>
        </p:nvSpPr>
        <p:spPr/>
        <p:txBody>
          <a:bodyPr/>
          <a:lstStyle>
            <a:lvl1pPr algn="ctr">
              <a:defRPr/>
            </a:lvl1pPr>
          </a:lstStyle>
          <a:p>
            <a:r>
              <a:rPr lang="en-US" dirty="0"/>
              <a:t>Add title</a:t>
            </a:r>
          </a:p>
        </p:txBody>
      </p:sp>
      <p:sp>
        <p:nvSpPr>
          <p:cNvPr id="4" name="Footer Placeholder 3">
            <a:extLst>
              <a:ext uri="{FF2B5EF4-FFF2-40B4-BE49-F238E27FC236}">
                <a16:creationId xmlns:a16="http://schemas.microsoft.com/office/drawing/2014/main" id="{8313F9FD-5F11-4A4C-B71E-82FA923DF14E}"/>
              </a:ext>
            </a:extLst>
          </p:cNvPr>
          <p:cNvSpPr>
            <a:spLocks noGrp="1"/>
          </p:cNvSpPr>
          <p:nvPr>
            <p:ph type="ftr" sz="quarter" idx="10"/>
          </p:nvPr>
        </p:nvSpPr>
        <p:spPr/>
        <p:txBody>
          <a:bodyPr/>
          <a:lstStyle/>
          <a:p>
            <a:r>
              <a:rPr lang="en-US"/>
              <a:t>CROWDSTRIKE</a:t>
            </a:r>
          </a:p>
        </p:txBody>
      </p:sp>
      <p:sp>
        <p:nvSpPr>
          <p:cNvPr id="17" name="Freeform 16">
            <a:extLst>
              <a:ext uri="{FF2B5EF4-FFF2-40B4-BE49-F238E27FC236}">
                <a16:creationId xmlns:a16="http://schemas.microsoft.com/office/drawing/2014/main" id="{BF1A8F8A-6B8C-2747-B649-C1BA6D9BED0F}"/>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810971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Only - Bea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389B8B-4695-054F-98D6-AF8B0C8635E2}"/>
              </a:ext>
            </a:extLst>
          </p:cNvPr>
          <p:cNvPicPr>
            <a:picLocks noChangeAspect="1"/>
          </p:cNvPicPr>
          <p:nvPr userDrawn="1"/>
        </p:nvPicPr>
        <p:blipFill rotWithShape="1">
          <a:blip r:embed="rId2">
            <a:alphaModFix amt="35000"/>
          </a:blip>
          <a:srcRect l="-2777" t="-2172" r="32076" b="61290"/>
          <a:stretch/>
        </p:blipFill>
        <p:spPr>
          <a:xfrm>
            <a:off x="985361" y="0"/>
            <a:ext cx="8158639" cy="5143500"/>
          </a:xfrm>
          <a:prstGeom prst="rect">
            <a:avLst/>
          </a:prstGeom>
        </p:spPr>
      </p:pic>
      <p:sp>
        <p:nvSpPr>
          <p:cNvPr id="23" name="Rectangle 22">
            <a:extLst>
              <a:ext uri="{FF2B5EF4-FFF2-40B4-BE49-F238E27FC236}">
                <a16:creationId xmlns:a16="http://schemas.microsoft.com/office/drawing/2014/main" id="{482F7BEA-1BB8-D945-BB5C-DB10E05BE083}"/>
              </a:ext>
            </a:extLst>
          </p:cNvPr>
          <p:cNvSpPr/>
          <p:nvPr userDrawn="1"/>
        </p:nvSpPr>
        <p:spPr>
          <a:xfrm rot="16200000">
            <a:off x="2639746" y="-2639747"/>
            <a:ext cx="3864509" cy="9144003"/>
          </a:xfrm>
          <a:prstGeom prst="rect">
            <a:avLst/>
          </a:prstGeom>
          <a:gradFill>
            <a:gsLst>
              <a:gs pos="75000">
                <a:srgbClr val="FFFFFF">
                  <a:alpha val="90000"/>
                </a:srgbClr>
              </a:gs>
              <a:gs pos="0">
                <a:schemeClr val="bg1">
                  <a:alpha val="0"/>
                </a:schemeClr>
              </a:gs>
              <a:gs pos="99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3" name="Title 2">
            <a:extLst>
              <a:ext uri="{FF2B5EF4-FFF2-40B4-BE49-F238E27FC236}">
                <a16:creationId xmlns:a16="http://schemas.microsoft.com/office/drawing/2014/main" id="{0BDE46CC-E87A-924C-B98D-01C616693E4B}"/>
              </a:ext>
            </a:extLst>
          </p:cNvPr>
          <p:cNvSpPr>
            <a:spLocks noGrp="1"/>
          </p:cNvSpPr>
          <p:nvPr>
            <p:ph type="title" hasCustomPrompt="1"/>
          </p:nvPr>
        </p:nvSpPr>
        <p:spPr>
          <a:xfrm>
            <a:off x="290557" y="550030"/>
            <a:ext cx="8588332" cy="702686"/>
          </a:xfrm>
        </p:spPr>
        <p:txBody>
          <a:bodyPr/>
          <a:lstStyle>
            <a:lvl1pPr algn="ctr">
              <a:defRPr>
                <a:solidFill>
                  <a:schemeClr val="tx2"/>
                </a:solidFill>
              </a:defRPr>
            </a:lvl1pPr>
          </a:lstStyle>
          <a:p>
            <a:r>
              <a:rPr lang="en-US" dirty="0"/>
              <a:t>Add title</a:t>
            </a:r>
          </a:p>
        </p:txBody>
      </p:sp>
      <p:sp>
        <p:nvSpPr>
          <p:cNvPr id="31" name="Freeform 30">
            <a:extLst>
              <a:ext uri="{FF2B5EF4-FFF2-40B4-BE49-F238E27FC236}">
                <a16:creationId xmlns:a16="http://schemas.microsoft.com/office/drawing/2014/main" id="{F28EC5F9-E6B7-A94D-BD5E-884D3F22451E}"/>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
        <p:nvSpPr>
          <p:cNvPr id="2" name="Footer Placeholder 1">
            <a:extLst>
              <a:ext uri="{FF2B5EF4-FFF2-40B4-BE49-F238E27FC236}">
                <a16:creationId xmlns:a16="http://schemas.microsoft.com/office/drawing/2014/main" id="{7B3131C7-7C94-2F4D-AF3B-1A28AC302A63}"/>
              </a:ext>
            </a:extLst>
          </p:cNvPr>
          <p:cNvSpPr>
            <a:spLocks noGrp="1"/>
          </p:cNvSpPr>
          <p:nvPr>
            <p:ph type="ftr" sz="quarter" idx="10"/>
          </p:nvPr>
        </p:nvSpPr>
        <p:spPr/>
        <p:txBody>
          <a:bodyPr/>
          <a:lstStyle/>
          <a:p>
            <a:r>
              <a:rPr lang="en-US"/>
              <a:t>CROWDSTRIKE</a:t>
            </a:r>
          </a:p>
        </p:txBody>
      </p:sp>
      <p:grpSp>
        <p:nvGrpSpPr>
          <p:cNvPr id="12" name="Group 11">
            <a:extLst>
              <a:ext uri="{FF2B5EF4-FFF2-40B4-BE49-F238E27FC236}">
                <a16:creationId xmlns:a16="http://schemas.microsoft.com/office/drawing/2014/main" id="{9BF64299-5A4B-AE48-B88C-E1C51AD32138}"/>
              </a:ext>
            </a:extLst>
          </p:cNvPr>
          <p:cNvGrpSpPr/>
          <p:nvPr userDrawn="1"/>
        </p:nvGrpSpPr>
        <p:grpSpPr>
          <a:xfrm>
            <a:off x="0" y="165548"/>
            <a:ext cx="1386998" cy="270289"/>
            <a:chOff x="0" y="165548"/>
            <a:chExt cx="1386998" cy="270289"/>
          </a:xfrm>
        </p:grpSpPr>
        <p:sp>
          <p:nvSpPr>
            <p:cNvPr id="13" name="Rectangle 12">
              <a:extLst>
                <a:ext uri="{FF2B5EF4-FFF2-40B4-BE49-F238E27FC236}">
                  <a16:creationId xmlns:a16="http://schemas.microsoft.com/office/drawing/2014/main" id="{D9C8AFD3-66CD-BE4F-BD2C-D12C23F914EC}"/>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14" name="Group 13">
              <a:extLst>
                <a:ext uri="{FF2B5EF4-FFF2-40B4-BE49-F238E27FC236}">
                  <a16:creationId xmlns:a16="http://schemas.microsoft.com/office/drawing/2014/main" id="{1CB2FAA9-754C-C348-BD48-E9F914AF0BF8}"/>
                </a:ext>
              </a:extLst>
            </p:cNvPr>
            <p:cNvGrpSpPr/>
            <p:nvPr userDrawn="1"/>
          </p:nvGrpSpPr>
          <p:grpSpPr>
            <a:xfrm>
              <a:off x="290556" y="165548"/>
              <a:ext cx="1096442" cy="270289"/>
              <a:chOff x="575009" y="2399353"/>
              <a:chExt cx="2305674" cy="557505"/>
            </a:xfrm>
          </p:grpSpPr>
          <p:sp>
            <p:nvSpPr>
              <p:cNvPr id="15" name="Rectangle 14">
                <a:extLst>
                  <a:ext uri="{FF2B5EF4-FFF2-40B4-BE49-F238E27FC236}">
                    <a16:creationId xmlns:a16="http://schemas.microsoft.com/office/drawing/2014/main" id="{B5881DFE-C289-4D48-8343-8170E92EC7EF}"/>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16" name="Graphic 15">
                <a:extLst>
                  <a:ext uri="{FF2B5EF4-FFF2-40B4-BE49-F238E27FC236}">
                    <a16:creationId xmlns:a16="http://schemas.microsoft.com/office/drawing/2014/main" id="{26EBAC05-5E6A-E045-A106-4D2B316135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4248540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Only - Wing">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BEBB95-3E98-B14B-93A1-737FB2A5B73B}"/>
              </a:ext>
            </a:extLst>
          </p:cNvPr>
          <p:cNvPicPr>
            <a:picLocks noChangeAspect="1"/>
          </p:cNvPicPr>
          <p:nvPr userDrawn="1"/>
        </p:nvPicPr>
        <p:blipFill rotWithShape="1">
          <a:blip r:embed="rId2">
            <a:alphaModFix amt="35000"/>
          </a:blip>
          <a:srcRect l="1997" t="54639" r="37271" b="5839"/>
          <a:stretch/>
        </p:blipFill>
        <p:spPr>
          <a:xfrm>
            <a:off x="0" y="0"/>
            <a:ext cx="9144000" cy="5143500"/>
          </a:xfrm>
          <a:prstGeom prst="rect">
            <a:avLst/>
          </a:prstGeom>
        </p:spPr>
      </p:pic>
      <p:sp>
        <p:nvSpPr>
          <p:cNvPr id="13" name="Rectangle 12">
            <a:extLst>
              <a:ext uri="{FF2B5EF4-FFF2-40B4-BE49-F238E27FC236}">
                <a16:creationId xmlns:a16="http://schemas.microsoft.com/office/drawing/2014/main" id="{0D65D4AB-BDFC-9C43-B925-AB19B6E2D69B}"/>
              </a:ext>
            </a:extLst>
          </p:cNvPr>
          <p:cNvSpPr/>
          <p:nvPr userDrawn="1"/>
        </p:nvSpPr>
        <p:spPr>
          <a:xfrm rot="16200000">
            <a:off x="2639746" y="-2639747"/>
            <a:ext cx="3864509" cy="9144003"/>
          </a:xfrm>
          <a:prstGeom prst="rect">
            <a:avLst/>
          </a:prstGeom>
          <a:gradFill>
            <a:gsLst>
              <a:gs pos="0">
                <a:schemeClr val="bg1">
                  <a:alpha val="0"/>
                </a:schemeClr>
              </a:gs>
              <a:gs pos="99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3" name="Title 2">
            <a:extLst>
              <a:ext uri="{FF2B5EF4-FFF2-40B4-BE49-F238E27FC236}">
                <a16:creationId xmlns:a16="http://schemas.microsoft.com/office/drawing/2014/main" id="{0BDE46CC-E87A-924C-B98D-01C616693E4B}"/>
              </a:ext>
            </a:extLst>
          </p:cNvPr>
          <p:cNvSpPr>
            <a:spLocks noGrp="1"/>
          </p:cNvSpPr>
          <p:nvPr>
            <p:ph type="title" hasCustomPrompt="1"/>
          </p:nvPr>
        </p:nvSpPr>
        <p:spPr>
          <a:xfrm>
            <a:off x="290557" y="550030"/>
            <a:ext cx="8588332" cy="702686"/>
          </a:xfrm>
        </p:spPr>
        <p:txBody>
          <a:bodyPr/>
          <a:lstStyle>
            <a:lvl1pPr algn="ctr">
              <a:defRPr>
                <a:solidFill>
                  <a:schemeClr val="tx2"/>
                </a:solidFill>
              </a:defRPr>
            </a:lvl1pPr>
          </a:lstStyle>
          <a:p>
            <a:r>
              <a:rPr lang="en-US" dirty="0"/>
              <a:t>Add title</a:t>
            </a:r>
          </a:p>
        </p:txBody>
      </p:sp>
      <p:sp>
        <p:nvSpPr>
          <p:cNvPr id="14" name="Freeform 13">
            <a:extLst>
              <a:ext uri="{FF2B5EF4-FFF2-40B4-BE49-F238E27FC236}">
                <a16:creationId xmlns:a16="http://schemas.microsoft.com/office/drawing/2014/main" id="{D05E3AB0-C575-8A4B-AA5B-41FEF062C525}"/>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solidFill>
                <a:schemeClr val="tx2"/>
              </a:solidFill>
            </a:endParaRPr>
          </a:p>
        </p:txBody>
      </p:sp>
      <p:sp>
        <p:nvSpPr>
          <p:cNvPr id="2" name="Footer Placeholder 1">
            <a:extLst>
              <a:ext uri="{FF2B5EF4-FFF2-40B4-BE49-F238E27FC236}">
                <a16:creationId xmlns:a16="http://schemas.microsoft.com/office/drawing/2014/main" id="{54BED661-F7F0-1740-B1FB-4A618D4000E2}"/>
              </a:ext>
            </a:extLst>
          </p:cNvPr>
          <p:cNvSpPr>
            <a:spLocks noGrp="1"/>
          </p:cNvSpPr>
          <p:nvPr>
            <p:ph type="ftr" sz="quarter" idx="10"/>
          </p:nvPr>
        </p:nvSpPr>
        <p:spPr/>
        <p:txBody>
          <a:bodyPr/>
          <a:lstStyle/>
          <a:p>
            <a:r>
              <a:rPr lang="en-US"/>
              <a:t>CROWDSTRIKE</a:t>
            </a:r>
          </a:p>
        </p:txBody>
      </p:sp>
      <p:grpSp>
        <p:nvGrpSpPr>
          <p:cNvPr id="12" name="Group 11">
            <a:extLst>
              <a:ext uri="{FF2B5EF4-FFF2-40B4-BE49-F238E27FC236}">
                <a16:creationId xmlns:a16="http://schemas.microsoft.com/office/drawing/2014/main" id="{C6915CF8-AF50-8344-B23F-D8E0A5773C30}"/>
              </a:ext>
            </a:extLst>
          </p:cNvPr>
          <p:cNvGrpSpPr/>
          <p:nvPr userDrawn="1"/>
        </p:nvGrpSpPr>
        <p:grpSpPr>
          <a:xfrm>
            <a:off x="0" y="165548"/>
            <a:ext cx="1386998" cy="270289"/>
            <a:chOff x="0" y="165548"/>
            <a:chExt cx="1386998" cy="270289"/>
          </a:xfrm>
        </p:grpSpPr>
        <p:sp>
          <p:nvSpPr>
            <p:cNvPr id="15" name="Rectangle 14">
              <a:extLst>
                <a:ext uri="{FF2B5EF4-FFF2-40B4-BE49-F238E27FC236}">
                  <a16:creationId xmlns:a16="http://schemas.microsoft.com/office/drawing/2014/main" id="{7C92B1ED-4CD2-E944-B86F-77EAA8982A2A}"/>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16" name="Group 15">
              <a:extLst>
                <a:ext uri="{FF2B5EF4-FFF2-40B4-BE49-F238E27FC236}">
                  <a16:creationId xmlns:a16="http://schemas.microsoft.com/office/drawing/2014/main" id="{D332D2AC-48AD-8E4B-9EA4-780F40A89A2B}"/>
                </a:ext>
              </a:extLst>
            </p:cNvPr>
            <p:cNvGrpSpPr/>
            <p:nvPr userDrawn="1"/>
          </p:nvGrpSpPr>
          <p:grpSpPr>
            <a:xfrm>
              <a:off x="290556" y="165548"/>
              <a:ext cx="1096442" cy="270289"/>
              <a:chOff x="575009" y="2399353"/>
              <a:chExt cx="2305674" cy="557505"/>
            </a:xfrm>
          </p:grpSpPr>
          <p:sp>
            <p:nvSpPr>
              <p:cNvPr id="17" name="Rectangle 16">
                <a:extLst>
                  <a:ext uri="{FF2B5EF4-FFF2-40B4-BE49-F238E27FC236}">
                    <a16:creationId xmlns:a16="http://schemas.microsoft.com/office/drawing/2014/main" id="{C2EB447F-D75F-BE47-826F-C8EF32AD1768}"/>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23" name="Graphic 22">
                <a:extLst>
                  <a:ext uri="{FF2B5EF4-FFF2-40B4-BE49-F238E27FC236}">
                    <a16:creationId xmlns:a16="http://schemas.microsoft.com/office/drawing/2014/main" id="{17FEF3B5-08DC-7F41-BE42-CA1F016A9C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38938261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 Claw">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0F6593-18E5-5D44-9031-37BC84F13729}"/>
              </a:ext>
            </a:extLst>
          </p:cNvPr>
          <p:cNvPicPr>
            <a:picLocks noChangeAspect="1"/>
          </p:cNvPicPr>
          <p:nvPr userDrawn="1"/>
        </p:nvPicPr>
        <p:blipFill rotWithShape="1">
          <a:blip r:embed="rId2"/>
          <a:srcRect l="36386" t="6225" b="40285"/>
          <a:stretch/>
        </p:blipFill>
        <p:spPr>
          <a:xfrm>
            <a:off x="0" y="0"/>
            <a:ext cx="7959850" cy="5143500"/>
          </a:xfrm>
          <a:prstGeom prst="rect">
            <a:avLst/>
          </a:prstGeom>
        </p:spPr>
      </p:pic>
      <p:sp>
        <p:nvSpPr>
          <p:cNvPr id="13" name="Rectangle 12">
            <a:extLst>
              <a:ext uri="{FF2B5EF4-FFF2-40B4-BE49-F238E27FC236}">
                <a16:creationId xmlns:a16="http://schemas.microsoft.com/office/drawing/2014/main" id="{E1E90DEE-EBAC-F64C-A6B2-A88C04E45BC1}"/>
              </a:ext>
            </a:extLst>
          </p:cNvPr>
          <p:cNvSpPr/>
          <p:nvPr userDrawn="1"/>
        </p:nvSpPr>
        <p:spPr>
          <a:xfrm rot="5400000">
            <a:off x="3175495" y="-825006"/>
            <a:ext cx="2793008" cy="9144003"/>
          </a:xfrm>
          <a:prstGeom prst="rect">
            <a:avLst/>
          </a:prstGeom>
          <a:gradFill>
            <a:gsLst>
              <a:gs pos="75000">
                <a:srgbClr val="FFFFFF">
                  <a:alpha val="90000"/>
                </a:srgbClr>
              </a:gs>
              <a:gs pos="0">
                <a:schemeClr val="bg1">
                  <a:alpha val="0"/>
                </a:schemeClr>
              </a:gs>
              <a:gs pos="99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3" name="Title 2">
            <a:extLst>
              <a:ext uri="{FF2B5EF4-FFF2-40B4-BE49-F238E27FC236}">
                <a16:creationId xmlns:a16="http://schemas.microsoft.com/office/drawing/2014/main" id="{0BDE46CC-E87A-924C-B98D-01C616693E4B}"/>
              </a:ext>
            </a:extLst>
          </p:cNvPr>
          <p:cNvSpPr>
            <a:spLocks noGrp="1"/>
          </p:cNvSpPr>
          <p:nvPr>
            <p:ph type="title" hasCustomPrompt="1"/>
          </p:nvPr>
        </p:nvSpPr>
        <p:spPr>
          <a:xfrm>
            <a:off x="290557" y="550030"/>
            <a:ext cx="8588332" cy="702686"/>
          </a:xfrm>
        </p:spPr>
        <p:txBody>
          <a:bodyPr/>
          <a:lstStyle>
            <a:lvl1pPr algn="ctr">
              <a:defRPr>
                <a:solidFill>
                  <a:schemeClr val="tx2"/>
                </a:solidFill>
              </a:defRPr>
            </a:lvl1pPr>
          </a:lstStyle>
          <a:p>
            <a:r>
              <a:rPr lang="en-US" dirty="0"/>
              <a:t>Add title</a:t>
            </a:r>
          </a:p>
        </p:txBody>
      </p:sp>
      <p:sp>
        <p:nvSpPr>
          <p:cNvPr id="14" name="Freeform 13">
            <a:extLst>
              <a:ext uri="{FF2B5EF4-FFF2-40B4-BE49-F238E27FC236}">
                <a16:creationId xmlns:a16="http://schemas.microsoft.com/office/drawing/2014/main" id="{D05E3AB0-C575-8A4B-AA5B-41FEF062C525}"/>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
        <p:nvSpPr>
          <p:cNvPr id="2" name="Footer Placeholder 1">
            <a:extLst>
              <a:ext uri="{FF2B5EF4-FFF2-40B4-BE49-F238E27FC236}">
                <a16:creationId xmlns:a16="http://schemas.microsoft.com/office/drawing/2014/main" id="{61F6E9BB-E6A2-B24E-881E-6AA7DD057295}"/>
              </a:ext>
            </a:extLst>
          </p:cNvPr>
          <p:cNvSpPr>
            <a:spLocks noGrp="1"/>
          </p:cNvSpPr>
          <p:nvPr>
            <p:ph type="ftr" sz="quarter" idx="10"/>
          </p:nvPr>
        </p:nvSpPr>
        <p:spPr/>
        <p:txBody>
          <a:bodyPr/>
          <a:lstStyle/>
          <a:p>
            <a:r>
              <a:rPr lang="en-US"/>
              <a:t>CROWDSTRIKE</a:t>
            </a:r>
          </a:p>
        </p:txBody>
      </p:sp>
      <p:grpSp>
        <p:nvGrpSpPr>
          <p:cNvPr id="12" name="Group 11">
            <a:extLst>
              <a:ext uri="{FF2B5EF4-FFF2-40B4-BE49-F238E27FC236}">
                <a16:creationId xmlns:a16="http://schemas.microsoft.com/office/drawing/2014/main" id="{DAF4087A-C6C6-EF4F-8280-C3520180303A}"/>
              </a:ext>
            </a:extLst>
          </p:cNvPr>
          <p:cNvGrpSpPr/>
          <p:nvPr userDrawn="1"/>
        </p:nvGrpSpPr>
        <p:grpSpPr>
          <a:xfrm>
            <a:off x="0" y="165548"/>
            <a:ext cx="1386998" cy="270289"/>
            <a:chOff x="0" y="165548"/>
            <a:chExt cx="1386998" cy="270289"/>
          </a:xfrm>
        </p:grpSpPr>
        <p:sp>
          <p:nvSpPr>
            <p:cNvPr id="15" name="Rectangle 14">
              <a:extLst>
                <a:ext uri="{FF2B5EF4-FFF2-40B4-BE49-F238E27FC236}">
                  <a16:creationId xmlns:a16="http://schemas.microsoft.com/office/drawing/2014/main" id="{497FEEA2-DB2C-DE4D-920B-13A3D44216E8}"/>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16" name="Group 15">
              <a:extLst>
                <a:ext uri="{FF2B5EF4-FFF2-40B4-BE49-F238E27FC236}">
                  <a16:creationId xmlns:a16="http://schemas.microsoft.com/office/drawing/2014/main" id="{44D79572-321E-1E4C-9A96-CFBD146B741B}"/>
                </a:ext>
              </a:extLst>
            </p:cNvPr>
            <p:cNvGrpSpPr/>
            <p:nvPr userDrawn="1"/>
          </p:nvGrpSpPr>
          <p:grpSpPr>
            <a:xfrm>
              <a:off x="290556" y="165548"/>
              <a:ext cx="1096442" cy="270289"/>
              <a:chOff x="575009" y="2399353"/>
              <a:chExt cx="2305674" cy="557505"/>
            </a:xfrm>
          </p:grpSpPr>
          <p:sp>
            <p:nvSpPr>
              <p:cNvPr id="17" name="Rectangle 16">
                <a:extLst>
                  <a:ext uri="{FF2B5EF4-FFF2-40B4-BE49-F238E27FC236}">
                    <a16:creationId xmlns:a16="http://schemas.microsoft.com/office/drawing/2014/main" id="{D89D3FFC-6FCD-C748-A0B2-4B5C8D0CB34F}"/>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23" name="Graphic 22">
                <a:extLst>
                  <a:ext uri="{FF2B5EF4-FFF2-40B4-BE49-F238E27FC236}">
                    <a16:creationId xmlns:a16="http://schemas.microsoft.com/office/drawing/2014/main" id="{70347BCD-4029-4A46-A1DB-1BFD7F1D33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1146384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White - Beak">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1198FD7-4A61-D047-9FAA-799DE14B12C2}"/>
              </a:ext>
            </a:extLst>
          </p:cNvPr>
          <p:cNvPicPr>
            <a:picLocks noChangeAspect="1"/>
          </p:cNvPicPr>
          <p:nvPr userDrawn="1"/>
        </p:nvPicPr>
        <p:blipFill>
          <a:blip r:embed="rId2"/>
          <a:stretch>
            <a:fillRect/>
          </a:stretch>
        </p:blipFill>
        <p:spPr>
          <a:xfrm>
            <a:off x="0" y="457"/>
            <a:ext cx="9144000" cy="5142586"/>
          </a:xfrm>
          <a:prstGeom prst="rect">
            <a:avLst/>
          </a:prstGeom>
        </p:spPr>
      </p:pic>
      <p:sp>
        <p:nvSpPr>
          <p:cNvPr id="14" name="Freeform 13">
            <a:extLst>
              <a:ext uri="{FF2B5EF4-FFF2-40B4-BE49-F238E27FC236}">
                <a16:creationId xmlns:a16="http://schemas.microsoft.com/office/drawing/2014/main" id="{3A28244C-4D23-BC4B-848F-B0E45AE6D803}"/>
              </a:ext>
            </a:extLst>
          </p:cNvPr>
          <p:cNvSpPr/>
          <p:nvPr userDrawn="1"/>
        </p:nvSpPr>
        <p:spPr>
          <a:xfrm>
            <a:off x="3592091" y="0"/>
            <a:ext cx="5551909" cy="5164428"/>
          </a:xfrm>
          <a:custGeom>
            <a:avLst/>
            <a:gdLst>
              <a:gd name="connsiteX0" fmla="*/ 0 w 5551909"/>
              <a:gd name="connsiteY0" fmla="*/ 0 h 5164428"/>
              <a:gd name="connsiteX1" fmla="*/ 1746391 w 5551909"/>
              <a:gd name="connsiteY1" fmla="*/ 0 h 5164428"/>
              <a:gd name="connsiteX2" fmla="*/ 2516235 w 5551909"/>
              <a:gd name="connsiteY2" fmla="*/ 0 h 5164428"/>
              <a:gd name="connsiteX3" fmla="*/ 5551909 w 5551909"/>
              <a:gd name="connsiteY3" fmla="*/ 0 h 5164428"/>
              <a:gd name="connsiteX4" fmla="*/ 5551909 w 5551909"/>
              <a:gd name="connsiteY4" fmla="*/ 5164428 h 5164428"/>
              <a:gd name="connsiteX5" fmla="*/ 2516235 w 5551909"/>
              <a:gd name="connsiteY5" fmla="*/ 5164428 h 5164428"/>
              <a:gd name="connsiteX6" fmla="*/ 1746391 w 5551909"/>
              <a:gd name="connsiteY6" fmla="*/ 5164428 h 5164428"/>
              <a:gd name="connsiteX7" fmla="*/ 194841 w 5551909"/>
              <a:gd name="connsiteY7" fmla="*/ 5164428 h 5164428"/>
              <a:gd name="connsiteX8" fmla="*/ 1146472 w 5551909"/>
              <a:gd name="connsiteY8" fmla="*/ 3690668 h 516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1909" h="5164428">
                <a:moveTo>
                  <a:pt x="0" y="0"/>
                </a:moveTo>
                <a:lnTo>
                  <a:pt x="1746391" y="0"/>
                </a:lnTo>
                <a:lnTo>
                  <a:pt x="2516235" y="0"/>
                </a:lnTo>
                <a:lnTo>
                  <a:pt x="5551909" y="0"/>
                </a:lnTo>
                <a:lnTo>
                  <a:pt x="5551909" y="5164428"/>
                </a:lnTo>
                <a:lnTo>
                  <a:pt x="2516235" y="5164428"/>
                </a:lnTo>
                <a:lnTo>
                  <a:pt x="1746391" y="5164428"/>
                </a:lnTo>
                <a:lnTo>
                  <a:pt x="194841" y="5164428"/>
                </a:lnTo>
                <a:lnTo>
                  <a:pt x="1146472" y="3690668"/>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BE16B6B2-52BE-704B-987A-0171FB856FB6}"/>
              </a:ext>
            </a:extLst>
          </p:cNvPr>
          <p:cNvSpPr>
            <a:spLocks noGrp="1"/>
          </p:cNvSpPr>
          <p:nvPr>
            <p:ph type="ftr" sz="quarter" idx="11"/>
          </p:nvPr>
        </p:nvSpPr>
        <p:spPr/>
        <p:txBody>
          <a:bodyPr/>
          <a:lstStyle>
            <a:lvl1pPr>
              <a:defRPr>
                <a:solidFill>
                  <a:schemeClr val="bg1"/>
                </a:solidFill>
              </a:defRPr>
            </a:lvl1pPr>
          </a:lstStyle>
          <a:p>
            <a:r>
              <a:rPr lang="en-US"/>
              <a:t>CROWDSTRIKE</a:t>
            </a:r>
          </a:p>
        </p:txBody>
      </p:sp>
      <p:sp>
        <p:nvSpPr>
          <p:cNvPr id="8" name="Freeform 7">
            <a:extLst>
              <a:ext uri="{FF2B5EF4-FFF2-40B4-BE49-F238E27FC236}">
                <a16:creationId xmlns:a16="http://schemas.microsoft.com/office/drawing/2014/main" id="{73FD7678-A5B8-BB49-A38E-4E1ADA3603EB}"/>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
        <p:nvSpPr>
          <p:cNvPr id="16" name="Text Placeholder 14">
            <a:extLst>
              <a:ext uri="{FF2B5EF4-FFF2-40B4-BE49-F238E27FC236}">
                <a16:creationId xmlns:a16="http://schemas.microsoft.com/office/drawing/2014/main" id="{2892E292-432E-EA48-AABC-A5844090BC08}"/>
              </a:ext>
            </a:extLst>
          </p:cNvPr>
          <p:cNvSpPr>
            <a:spLocks noGrp="1"/>
          </p:cNvSpPr>
          <p:nvPr>
            <p:ph type="body" sz="quarter" idx="10" hasCustomPrompt="1"/>
          </p:nvPr>
        </p:nvSpPr>
        <p:spPr>
          <a:xfrm>
            <a:off x="5190565" y="547688"/>
            <a:ext cx="3688322" cy="4011380"/>
          </a:xfrm>
          <a:prstGeom prst="rect">
            <a:avLst/>
          </a:prstGeom>
        </p:spPr>
        <p:txBody>
          <a:bodyPr tIns="36000" bIns="36000" anchor="ctr">
            <a:normAutofit/>
          </a:bodyPr>
          <a:lstStyle>
            <a:lvl1pPr marL="0" indent="0" algn="l">
              <a:lnSpc>
                <a:spcPct val="90000"/>
              </a:lnSpc>
              <a:spcBef>
                <a:spcPts val="0"/>
              </a:spcBef>
              <a:buNone/>
              <a:defRPr sz="5400" b="1" i="0" cap="all" spc="200" baseline="0">
                <a:solidFill>
                  <a:schemeClr val="tx2"/>
                </a:solidFill>
                <a:latin typeface="ITC Avant Garde Pro Md" panose="02000503030000020004" pitchFamily="2" charset="77"/>
              </a:defRPr>
            </a:lvl1pPr>
          </a:lstStyle>
          <a:p>
            <a:pPr lvl="0"/>
            <a:r>
              <a:rPr lang="en-US" dirty="0"/>
              <a:t>Divider slide title</a:t>
            </a:r>
          </a:p>
        </p:txBody>
      </p:sp>
      <p:grpSp>
        <p:nvGrpSpPr>
          <p:cNvPr id="15" name="Group 14">
            <a:extLst>
              <a:ext uri="{FF2B5EF4-FFF2-40B4-BE49-F238E27FC236}">
                <a16:creationId xmlns:a16="http://schemas.microsoft.com/office/drawing/2014/main" id="{32AD8DDA-73CB-CC48-8147-C6074D5F630D}"/>
              </a:ext>
            </a:extLst>
          </p:cNvPr>
          <p:cNvGrpSpPr/>
          <p:nvPr userDrawn="1"/>
        </p:nvGrpSpPr>
        <p:grpSpPr>
          <a:xfrm>
            <a:off x="0" y="165548"/>
            <a:ext cx="1386998" cy="270289"/>
            <a:chOff x="0" y="165548"/>
            <a:chExt cx="1386998" cy="270289"/>
          </a:xfrm>
        </p:grpSpPr>
        <p:sp>
          <p:nvSpPr>
            <p:cNvPr id="17" name="Rectangle 16">
              <a:extLst>
                <a:ext uri="{FF2B5EF4-FFF2-40B4-BE49-F238E27FC236}">
                  <a16:creationId xmlns:a16="http://schemas.microsoft.com/office/drawing/2014/main" id="{982EB3D8-A389-1444-946C-98FBCBA35C7B}"/>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19" name="Group 18">
              <a:extLst>
                <a:ext uri="{FF2B5EF4-FFF2-40B4-BE49-F238E27FC236}">
                  <a16:creationId xmlns:a16="http://schemas.microsoft.com/office/drawing/2014/main" id="{75CE608D-2190-6242-A68D-3FBB3CD928C8}"/>
                </a:ext>
              </a:extLst>
            </p:cNvPr>
            <p:cNvGrpSpPr/>
            <p:nvPr userDrawn="1"/>
          </p:nvGrpSpPr>
          <p:grpSpPr>
            <a:xfrm>
              <a:off x="290556" y="165548"/>
              <a:ext cx="1096442" cy="270289"/>
              <a:chOff x="575009" y="2399353"/>
              <a:chExt cx="2305674" cy="557505"/>
            </a:xfrm>
          </p:grpSpPr>
          <p:sp>
            <p:nvSpPr>
              <p:cNvPr id="20" name="Rectangle 19">
                <a:extLst>
                  <a:ext uri="{FF2B5EF4-FFF2-40B4-BE49-F238E27FC236}">
                    <a16:creationId xmlns:a16="http://schemas.microsoft.com/office/drawing/2014/main" id="{437EE19E-F1A1-694C-BC4F-24FFBA69BACF}"/>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21" name="Graphic 20">
                <a:extLst>
                  <a:ext uri="{FF2B5EF4-FFF2-40B4-BE49-F238E27FC236}">
                    <a16:creationId xmlns:a16="http://schemas.microsoft.com/office/drawing/2014/main" id="{5CCF42C3-BBB5-104A-8370-D85A0D60DD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203936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White - W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7F6A76-182D-3C40-AD82-F7826775CE84}"/>
              </a:ext>
            </a:extLst>
          </p:cNvPr>
          <p:cNvPicPr>
            <a:picLocks noChangeAspect="1"/>
          </p:cNvPicPr>
          <p:nvPr userDrawn="1"/>
        </p:nvPicPr>
        <p:blipFill>
          <a:blip r:embed="rId2"/>
          <a:stretch>
            <a:fillRect/>
          </a:stretch>
        </p:blipFill>
        <p:spPr>
          <a:xfrm>
            <a:off x="0" y="457"/>
            <a:ext cx="9144000" cy="5142586"/>
          </a:xfrm>
          <a:prstGeom prst="rect">
            <a:avLst/>
          </a:prstGeom>
        </p:spPr>
      </p:pic>
      <p:sp>
        <p:nvSpPr>
          <p:cNvPr id="14" name="Freeform 13">
            <a:extLst>
              <a:ext uri="{FF2B5EF4-FFF2-40B4-BE49-F238E27FC236}">
                <a16:creationId xmlns:a16="http://schemas.microsoft.com/office/drawing/2014/main" id="{C1533BE3-9CE6-BA43-A458-38E01ABE6E58}"/>
              </a:ext>
            </a:extLst>
          </p:cNvPr>
          <p:cNvSpPr/>
          <p:nvPr userDrawn="1"/>
        </p:nvSpPr>
        <p:spPr>
          <a:xfrm>
            <a:off x="3592091" y="0"/>
            <a:ext cx="5551909" cy="5164428"/>
          </a:xfrm>
          <a:custGeom>
            <a:avLst/>
            <a:gdLst>
              <a:gd name="connsiteX0" fmla="*/ 0 w 5551909"/>
              <a:gd name="connsiteY0" fmla="*/ 0 h 5164428"/>
              <a:gd name="connsiteX1" fmla="*/ 1746391 w 5551909"/>
              <a:gd name="connsiteY1" fmla="*/ 0 h 5164428"/>
              <a:gd name="connsiteX2" fmla="*/ 2516235 w 5551909"/>
              <a:gd name="connsiteY2" fmla="*/ 0 h 5164428"/>
              <a:gd name="connsiteX3" fmla="*/ 5551909 w 5551909"/>
              <a:gd name="connsiteY3" fmla="*/ 0 h 5164428"/>
              <a:gd name="connsiteX4" fmla="*/ 5551909 w 5551909"/>
              <a:gd name="connsiteY4" fmla="*/ 5164428 h 5164428"/>
              <a:gd name="connsiteX5" fmla="*/ 2516235 w 5551909"/>
              <a:gd name="connsiteY5" fmla="*/ 5164428 h 5164428"/>
              <a:gd name="connsiteX6" fmla="*/ 1746391 w 5551909"/>
              <a:gd name="connsiteY6" fmla="*/ 5164428 h 5164428"/>
              <a:gd name="connsiteX7" fmla="*/ 194841 w 5551909"/>
              <a:gd name="connsiteY7" fmla="*/ 5164428 h 5164428"/>
              <a:gd name="connsiteX8" fmla="*/ 1146472 w 5551909"/>
              <a:gd name="connsiteY8" fmla="*/ 3690668 h 516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1909" h="5164428">
                <a:moveTo>
                  <a:pt x="0" y="0"/>
                </a:moveTo>
                <a:lnTo>
                  <a:pt x="1746391" y="0"/>
                </a:lnTo>
                <a:lnTo>
                  <a:pt x="2516235" y="0"/>
                </a:lnTo>
                <a:lnTo>
                  <a:pt x="5551909" y="0"/>
                </a:lnTo>
                <a:lnTo>
                  <a:pt x="5551909" y="5164428"/>
                </a:lnTo>
                <a:lnTo>
                  <a:pt x="2516235" y="5164428"/>
                </a:lnTo>
                <a:lnTo>
                  <a:pt x="1746391" y="5164428"/>
                </a:lnTo>
                <a:lnTo>
                  <a:pt x="194841" y="5164428"/>
                </a:lnTo>
                <a:lnTo>
                  <a:pt x="1146472" y="3690668"/>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BE16B6B2-52BE-704B-987A-0171FB856FB6}"/>
              </a:ext>
            </a:extLst>
          </p:cNvPr>
          <p:cNvSpPr>
            <a:spLocks noGrp="1"/>
          </p:cNvSpPr>
          <p:nvPr>
            <p:ph type="ftr" sz="quarter" idx="11"/>
          </p:nvPr>
        </p:nvSpPr>
        <p:spPr/>
        <p:txBody>
          <a:bodyPr/>
          <a:lstStyle>
            <a:lvl1pPr>
              <a:defRPr>
                <a:solidFill>
                  <a:schemeClr val="bg1"/>
                </a:solidFill>
              </a:defRPr>
            </a:lvl1pPr>
          </a:lstStyle>
          <a:p>
            <a:r>
              <a:rPr lang="en-US"/>
              <a:t>CROWDSTRIKE</a:t>
            </a:r>
          </a:p>
        </p:txBody>
      </p:sp>
      <p:sp>
        <p:nvSpPr>
          <p:cNvPr id="8" name="Freeform 7">
            <a:extLst>
              <a:ext uri="{FF2B5EF4-FFF2-40B4-BE49-F238E27FC236}">
                <a16:creationId xmlns:a16="http://schemas.microsoft.com/office/drawing/2014/main" id="{73FD7678-A5B8-BB49-A38E-4E1ADA3603EB}"/>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
        <p:nvSpPr>
          <p:cNvPr id="16" name="Text Placeholder 14">
            <a:extLst>
              <a:ext uri="{FF2B5EF4-FFF2-40B4-BE49-F238E27FC236}">
                <a16:creationId xmlns:a16="http://schemas.microsoft.com/office/drawing/2014/main" id="{2892E292-432E-EA48-AABC-A5844090BC08}"/>
              </a:ext>
            </a:extLst>
          </p:cNvPr>
          <p:cNvSpPr>
            <a:spLocks noGrp="1"/>
          </p:cNvSpPr>
          <p:nvPr>
            <p:ph type="body" sz="quarter" idx="10" hasCustomPrompt="1"/>
          </p:nvPr>
        </p:nvSpPr>
        <p:spPr>
          <a:xfrm>
            <a:off x="5190565" y="547688"/>
            <a:ext cx="3688322" cy="4011380"/>
          </a:xfrm>
          <a:prstGeom prst="rect">
            <a:avLst/>
          </a:prstGeom>
        </p:spPr>
        <p:txBody>
          <a:bodyPr tIns="36000" bIns="36000" anchor="ctr">
            <a:normAutofit/>
          </a:bodyPr>
          <a:lstStyle>
            <a:lvl1pPr marL="0" indent="0" algn="l">
              <a:lnSpc>
                <a:spcPct val="90000"/>
              </a:lnSpc>
              <a:spcBef>
                <a:spcPts val="0"/>
              </a:spcBef>
              <a:buNone/>
              <a:defRPr sz="5400" b="1" i="0" cap="all" spc="200" baseline="0">
                <a:solidFill>
                  <a:schemeClr val="tx2"/>
                </a:solidFill>
                <a:latin typeface="ITC Avant Garde Pro Md" panose="02000503030000020004" pitchFamily="2" charset="77"/>
              </a:defRPr>
            </a:lvl1pPr>
          </a:lstStyle>
          <a:p>
            <a:pPr lvl="0"/>
            <a:r>
              <a:rPr lang="en-US" dirty="0"/>
              <a:t>Divider slide title</a:t>
            </a:r>
          </a:p>
        </p:txBody>
      </p:sp>
      <p:grpSp>
        <p:nvGrpSpPr>
          <p:cNvPr id="15" name="Group 14">
            <a:extLst>
              <a:ext uri="{FF2B5EF4-FFF2-40B4-BE49-F238E27FC236}">
                <a16:creationId xmlns:a16="http://schemas.microsoft.com/office/drawing/2014/main" id="{B8C3FD5B-A35D-A146-A19C-FA8232EE4443}"/>
              </a:ext>
            </a:extLst>
          </p:cNvPr>
          <p:cNvGrpSpPr/>
          <p:nvPr userDrawn="1"/>
        </p:nvGrpSpPr>
        <p:grpSpPr>
          <a:xfrm>
            <a:off x="0" y="165548"/>
            <a:ext cx="1386998" cy="270289"/>
            <a:chOff x="0" y="165548"/>
            <a:chExt cx="1386998" cy="270289"/>
          </a:xfrm>
        </p:grpSpPr>
        <p:sp>
          <p:nvSpPr>
            <p:cNvPr id="17" name="Rectangle 16">
              <a:extLst>
                <a:ext uri="{FF2B5EF4-FFF2-40B4-BE49-F238E27FC236}">
                  <a16:creationId xmlns:a16="http://schemas.microsoft.com/office/drawing/2014/main" id="{D00E3411-52E9-064D-85F7-3904450DCB38}"/>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18" name="Group 17">
              <a:extLst>
                <a:ext uri="{FF2B5EF4-FFF2-40B4-BE49-F238E27FC236}">
                  <a16:creationId xmlns:a16="http://schemas.microsoft.com/office/drawing/2014/main" id="{24EDD4A9-4057-E24E-A095-6FE71672F0E8}"/>
                </a:ext>
              </a:extLst>
            </p:cNvPr>
            <p:cNvGrpSpPr/>
            <p:nvPr userDrawn="1"/>
          </p:nvGrpSpPr>
          <p:grpSpPr>
            <a:xfrm>
              <a:off x="290556" y="165548"/>
              <a:ext cx="1096442" cy="270289"/>
              <a:chOff x="575009" y="2399353"/>
              <a:chExt cx="2305674" cy="557505"/>
            </a:xfrm>
          </p:grpSpPr>
          <p:sp>
            <p:nvSpPr>
              <p:cNvPr id="19" name="Rectangle 18">
                <a:extLst>
                  <a:ext uri="{FF2B5EF4-FFF2-40B4-BE49-F238E27FC236}">
                    <a16:creationId xmlns:a16="http://schemas.microsoft.com/office/drawing/2014/main" id="{604E2CBD-2FEE-F64F-90BE-6D85D58A9665}"/>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20" name="Graphic 19">
                <a:extLst>
                  <a:ext uri="{FF2B5EF4-FFF2-40B4-BE49-F238E27FC236}">
                    <a16:creationId xmlns:a16="http://schemas.microsoft.com/office/drawing/2014/main" id="{CF15EBC8-CC37-4C4A-B44E-11ACCF505D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172143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F87D2FB-827A-0542-98EB-C5AA463E3B9C}"/>
              </a:ext>
            </a:extLst>
          </p:cNvPr>
          <p:cNvGrpSpPr/>
          <p:nvPr userDrawn="1"/>
        </p:nvGrpSpPr>
        <p:grpSpPr>
          <a:xfrm>
            <a:off x="-2" y="0"/>
            <a:ext cx="9144003" cy="5143500"/>
            <a:chOff x="-2" y="0"/>
            <a:chExt cx="9144003" cy="5143500"/>
          </a:xfrm>
        </p:grpSpPr>
        <p:grpSp>
          <p:nvGrpSpPr>
            <p:cNvPr id="2" name="Group 1">
              <a:extLst>
                <a:ext uri="{FF2B5EF4-FFF2-40B4-BE49-F238E27FC236}">
                  <a16:creationId xmlns:a16="http://schemas.microsoft.com/office/drawing/2014/main" id="{555EBC9B-E864-FF4A-8502-48959301A948}"/>
                </a:ext>
              </a:extLst>
            </p:cNvPr>
            <p:cNvGrpSpPr/>
            <p:nvPr userDrawn="1"/>
          </p:nvGrpSpPr>
          <p:grpSpPr>
            <a:xfrm>
              <a:off x="3950209" y="0"/>
              <a:ext cx="5193791" cy="5143500"/>
              <a:chOff x="3950209" y="0"/>
              <a:chExt cx="5193791" cy="5143500"/>
            </a:xfrm>
          </p:grpSpPr>
          <p:grpSp>
            <p:nvGrpSpPr>
              <p:cNvPr id="9" name="Group 8">
                <a:extLst>
                  <a:ext uri="{FF2B5EF4-FFF2-40B4-BE49-F238E27FC236}">
                    <a16:creationId xmlns:a16="http://schemas.microsoft.com/office/drawing/2014/main" id="{9072B6E4-166E-EC46-A3E4-A3AA538668C8}"/>
                  </a:ext>
                </a:extLst>
              </p:cNvPr>
              <p:cNvGrpSpPr/>
              <p:nvPr userDrawn="1"/>
            </p:nvGrpSpPr>
            <p:grpSpPr>
              <a:xfrm>
                <a:off x="3950209" y="0"/>
                <a:ext cx="5193791" cy="5143500"/>
                <a:chOff x="3950209" y="0"/>
                <a:chExt cx="5193791" cy="5143500"/>
              </a:xfrm>
            </p:grpSpPr>
            <p:pic>
              <p:nvPicPr>
                <p:cNvPr id="4" name="Picture 3">
                  <a:extLst>
                    <a:ext uri="{FF2B5EF4-FFF2-40B4-BE49-F238E27FC236}">
                      <a16:creationId xmlns:a16="http://schemas.microsoft.com/office/drawing/2014/main" id="{B743215F-0ACB-F14A-B1BE-D62AC7A24ABB}"/>
                    </a:ext>
                  </a:extLst>
                </p:cNvPr>
                <p:cNvPicPr>
                  <a:picLocks noChangeAspect="1"/>
                </p:cNvPicPr>
                <p:nvPr userDrawn="1"/>
              </p:nvPicPr>
              <p:blipFill rotWithShape="1">
                <a:blip r:embed="rId2">
                  <a:alphaModFix amt="50000"/>
                </a:blip>
                <a:srcRect l="-719" t="4193" r="60146" b="58952"/>
                <a:stretch/>
              </p:blipFill>
              <p:spPr>
                <a:xfrm>
                  <a:off x="3950209" y="0"/>
                  <a:ext cx="5193791" cy="5143500"/>
                </a:xfrm>
                <a:prstGeom prst="rect">
                  <a:avLst/>
                </a:prstGeom>
              </p:spPr>
            </p:pic>
            <p:cxnSp>
              <p:nvCxnSpPr>
                <p:cNvPr id="6" name="Straight Connector 5">
                  <a:extLst>
                    <a:ext uri="{FF2B5EF4-FFF2-40B4-BE49-F238E27FC236}">
                      <a16:creationId xmlns:a16="http://schemas.microsoft.com/office/drawing/2014/main" id="{EB7EF7D0-E73E-D049-B6B1-95741E25A423}"/>
                    </a:ext>
                  </a:extLst>
                </p:cNvPr>
                <p:cNvCxnSpPr>
                  <a:cxnSpLocks/>
                </p:cNvCxnSpPr>
                <p:nvPr userDrawn="1"/>
              </p:nvCxnSpPr>
              <p:spPr>
                <a:xfrm flipV="1">
                  <a:off x="7835807" y="787586"/>
                  <a:ext cx="1308193" cy="4355914"/>
                </a:xfrm>
                <a:prstGeom prst="line">
                  <a:avLst/>
                </a:prstGeom>
                <a:ln w="3175">
                  <a:solidFill>
                    <a:schemeClr val="tx2">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id="{0C25E268-9682-3C42-8782-57E5A0ABCD4C}"/>
                  </a:ext>
                </a:extLst>
              </p:cNvPr>
              <p:cNvSpPr/>
              <p:nvPr userDrawn="1"/>
            </p:nvSpPr>
            <p:spPr>
              <a:xfrm rot="10800000">
                <a:off x="4431835" y="0"/>
                <a:ext cx="3864509" cy="5143500"/>
              </a:xfrm>
              <a:prstGeom prst="rect">
                <a:avLst/>
              </a:prstGeom>
              <a:gradFill>
                <a:gsLst>
                  <a:gs pos="0">
                    <a:srgbClr val="000000">
                      <a:alpha val="0"/>
                    </a:srgbClr>
                  </a:gs>
                  <a:gs pos="100000">
                    <a:srgbClr val="00000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sp>
          <p:nvSpPr>
            <p:cNvPr id="15" name="Rectangle 14">
              <a:extLst>
                <a:ext uri="{FF2B5EF4-FFF2-40B4-BE49-F238E27FC236}">
                  <a16:creationId xmlns:a16="http://schemas.microsoft.com/office/drawing/2014/main" id="{1370F56A-6888-9842-9645-8E7755788D6C}"/>
                </a:ext>
              </a:extLst>
            </p:cNvPr>
            <p:cNvSpPr/>
            <p:nvPr userDrawn="1"/>
          </p:nvSpPr>
          <p:spPr>
            <a:xfrm rot="5400000">
              <a:off x="3615307" y="-385195"/>
              <a:ext cx="1913385" cy="9144003"/>
            </a:xfrm>
            <a:prstGeom prst="rect">
              <a:avLst/>
            </a:prstGeom>
            <a:gradFill>
              <a:gsLst>
                <a:gs pos="0">
                  <a:srgbClr val="000000">
                    <a:alpha val="0"/>
                  </a:srgbClr>
                </a:gs>
                <a:gs pos="100000">
                  <a:srgbClr val="000000">
                    <a:alpha val="35000"/>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sp>
        <p:nvSpPr>
          <p:cNvPr id="5" name="Content Placeholder 4">
            <a:extLst>
              <a:ext uri="{FF2B5EF4-FFF2-40B4-BE49-F238E27FC236}">
                <a16:creationId xmlns:a16="http://schemas.microsoft.com/office/drawing/2014/main" id="{F2D430CB-EE67-8A43-95B3-2F4D6E5FFBFA}"/>
              </a:ext>
            </a:extLst>
          </p:cNvPr>
          <p:cNvSpPr>
            <a:spLocks noGrp="1"/>
          </p:cNvSpPr>
          <p:nvPr>
            <p:ph sz="quarter" idx="13"/>
          </p:nvPr>
        </p:nvSpPr>
        <p:spPr>
          <a:xfrm>
            <a:off x="290556" y="1376363"/>
            <a:ext cx="8588332" cy="31876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US"/>
              <a:t>CROWDSTRIKE</a:t>
            </a:r>
          </a:p>
        </p:txBody>
      </p:sp>
      <p:sp>
        <p:nvSpPr>
          <p:cNvPr id="3" name="Title 2">
            <a:extLst>
              <a:ext uri="{FF2B5EF4-FFF2-40B4-BE49-F238E27FC236}">
                <a16:creationId xmlns:a16="http://schemas.microsoft.com/office/drawing/2014/main" id="{0BDE46CC-E87A-924C-B98D-01C616693E4B}"/>
              </a:ext>
            </a:extLst>
          </p:cNvPr>
          <p:cNvSpPr>
            <a:spLocks noGrp="1"/>
          </p:cNvSpPr>
          <p:nvPr>
            <p:ph type="title" hasCustomPrompt="1"/>
          </p:nvPr>
        </p:nvSpPr>
        <p:spPr>
          <a:xfrm>
            <a:off x="290557" y="550030"/>
            <a:ext cx="8588332" cy="702686"/>
          </a:xfrm>
        </p:spPr>
        <p:txBody>
          <a:bodyPr/>
          <a:lstStyle>
            <a:lvl1pPr algn="ctr">
              <a:defRPr/>
            </a:lvl1pPr>
          </a:lstStyle>
          <a:p>
            <a:r>
              <a:rPr lang="en-US" dirty="0"/>
              <a:t>Add title</a:t>
            </a:r>
          </a:p>
        </p:txBody>
      </p:sp>
      <p:sp>
        <p:nvSpPr>
          <p:cNvPr id="14" name="Freeform 13">
            <a:extLst>
              <a:ext uri="{FF2B5EF4-FFF2-40B4-BE49-F238E27FC236}">
                <a16:creationId xmlns:a16="http://schemas.microsoft.com/office/drawing/2014/main" id="{D05E3AB0-C575-8A4B-AA5B-41FEF062C525}"/>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148432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White - Claw">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7066F8-20CA-1A4A-84BF-7C568CD5E4D2}"/>
              </a:ext>
            </a:extLst>
          </p:cNvPr>
          <p:cNvPicPr>
            <a:picLocks noChangeAspect="1"/>
          </p:cNvPicPr>
          <p:nvPr userDrawn="1"/>
        </p:nvPicPr>
        <p:blipFill>
          <a:blip r:embed="rId2"/>
          <a:stretch>
            <a:fillRect/>
          </a:stretch>
        </p:blipFill>
        <p:spPr>
          <a:xfrm>
            <a:off x="0" y="457"/>
            <a:ext cx="9144000" cy="5142586"/>
          </a:xfrm>
          <a:prstGeom prst="rect">
            <a:avLst/>
          </a:prstGeom>
        </p:spPr>
      </p:pic>
      <p:sp>
        <p:nvSpPr>
          <p:cNvPr id="14" name="Freeform 13">
            <a:extLst>
              <a:ext uri="{FF2B5EF4-FFF2-40B4-BE49-F238E27FC236}">
                <a16:creationId xmlns:a16="http://schemas.microsoft.com/office/drawing/2014/main" id="{8E840B51-AAF3-8444-9C5F-3DD91F336532}"/>
              </a:ext>
            </a:extLst>
          </p:cNvPr>
          <p:cNvSpPr/>
          <p:nvPr userDrawn="1"/>
        </p:nvSpPr>
        <p:spPr>
          <a:xfrm>
            <a:off x="3592091" y="0"/>
            <a:ext cx="5551909" cy="5164428"/>
          </a:xfrm>
          <a:custGeom>
            <a:avLst/>
            <a:gdLst>
              <a:gd name="connsiteX0" fmla="*/ 0 w 5551909"/>
              <a:gd name="connsiteY0" fmla="*/ 0 h 5164428"/>
              <a:gd name="connsiteX1" fmla="*/ 1746391 w 5551909"/>
              <a:gd name="connsiteY1" fmla="*/ 0 h 5164428"/>
              <a:gd name="connsiteX2" fmla="*/ 2516235 w 5551909"/>
              <a:gd name="connsiteY2" fmla="*/ 0 h 5164428"/>
              <a:gd name="connsiteX3" fmla="*/ 5551909 w 5551909"/>
              <a:gd name="connsiteY3" fmla="*/ 0 h 5164428"/>
              <a:gd name="connsiteX4" fmla="*/ 5551909 w 5551909"/>
              <a:gd name="connsiteY4" fmla="*/ 5164428 h 5164428"/>
              <a:gd name="connsiteX5" fmla="*/ 2516235 w 5551909"/>
              <a:gd name="connsiteY5" fmla="*/ 5164428 h 5164428"/>
              <a:gd name="connsiteX6" fmla="*/ 1746391 w 5551909"/>
              <a:gd name="connsiteY6" fmla="*/ 5164428 h 5164428"/>
              <a:gd name="connsiteX7" fmla="*/ 194841 w 5551909"/>
              <a:gd name="connsiteY7" fmla="*/ 5164428 h 5164428"/>
              <a:gd name="connsiteX8" fmla="*/ 1146472 w 5551909"/>
              <a:gd name="connsiteY8" fmla="*/ 3690668 h 516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1909" h="5164428">
                <a:moveTo>
                  <a:pt x="0" y="0"/>
                </a:moveTo>
                <a:lnTo>
                  <a:pt x="1746391" y="0"/>
                </a:lnTo>
                <a:lnTo>
                  <a:pt x="2516235" y="0"/>
                </a:lnTo>
                <a:lnTo>
                  <a:pt x="5551909" y="0"/>
                </a:lnTo>
                <a:lnTo>
                  <a:pt x="5551909" y="5164428"/>
                </a:lnTo>
                <a:lnTo>
                  <a:pt x="2516235" y="5164428"/>
                </a:lnTo>
                <a:lnTo>
                  <a:pt x="1746391" y="5164428"/>
                </a:lnTo>
                <a:lnTo>
                  <a:pt x="194841" y="5164428"/>
                </a:lnTo>
                <a:lnTo>
                  <a:pt x="1146472" y="3690668"/>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BE16B6B2-52BE-704B-987A-0171FB856FB6}"/>
              </a:ext>
            </a:extLst>
          </p:cNvPr>
          <p:cNvSpPr>
            <a:spLocks noGrp="1"/>
          </p:cNvSpPr>
          <p:nvPr>
            <p:ph type="ftr" sz="quarter" idx="11"/>
          </p:nvPr>
        </p:nvSpPr>
        <p:spPr/>
        <p:txBody>
          <a:bodyPr/>
          <a:lstStyle>
            <a:lvl1pPr>
              <a:defRPr>
                <a:solidFill>
                  <a:schemeClr val="bg1"/>
                </a:solidFill>
              </a:defRPr>
            </a:lvl1pPr>
          </a:lstStyle>
          <a:p>
            <a:r>
              <a:rPr lang="en-US"/>
              <a:t>CROWDSTRIKE</a:t>
            </a:r>
          </a:p>
        </p:txBody>
      </p:sp>
      <p:sp>
        <p:nvSpPr>
          <p:cNvPr id="8" name="Freeform 7">
            <a:extLst>
              <a:ext uri="{FF2B5EF4-FFF2-40B4-BE49-F238E27FC236}">
                <a16:creationId xmlns:a16="http://schemas.microsoft.com/office/drawing/2014/main" id="{73FD7678-A5B8-BB49-A38E-4E1ADA3603EB}"/>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
        <p:nvSpPr>
          <p:cNvPr id="16" name="Text Placeholder 14">
            <a:extLst>
              <a:ext uri="{FF2B5EF4-FFF2-40B4-BE49-F238E27FC236}">
                <a16:creationId xmlns:a16="http://schemas.microsoft.com/office/drawing/2014/main" id="{2892E292-432E-EA48-AABC-A5844090BC08}"/>
              </a:ext>
            </a:extLst>
          </p:cNvPr>
          <p:cNvSpPr>
            <a:spLocks noGrp="1"/>
          </p:cNvSpPr>
          <p:nvPr>
            <p:ph type="body" sz="quarter" idx="10" hasCustomPrompt="1"/>
          </p:nvPr>
        </p:nvSpPr>
        <p:spPr>
          <a:xfrm>
            <a:off x="5190565" y="547688"/>
            <a:ext cx="3688322" cy="4011380"/>
          </a:xfrm>
          <a:prstGeom prst="rect">
            <a:avLst/>
          </a:prstGeom>
        </p:spPr>
        <p:txBody>
          <a:bodyPr tIns="36000" bIns="36000" anchor="ctr">
            <a:normAutofit/>
          </a:bodyPr>
          <a:lstStyle>
            <a:lvl1pPr marL="0" indent="0" algn="l">
              <a:lnSpc>
                <a:spcPct val="90000"/>
              </a:lnSpc>
              <a:spcBef>
                <a:spcPts val="0"/>
              </a:spcBef>
              <a:buNone/>
              <a:defRPr sz="5400" b="1" i="0" cap="all" spc="200" baseline="0">
                <a:solidFill>
                  <a:schemeClr val="tx2"/>
                </a:solidFill>
                <a:latin typeface="ITC Avant Garde Pro Md" panose="02000503030000020004" pitchFamily="2" charset="77"/>
              </a:defRPr>
            </a:lvl1pPr>
          </a:lstStyle>
          <a:p>
            <a:pPr lvl="0"/>
            <a:r>
              <a:rPr lang="en-US" dirty="0"/>
              <a:t>Divider slide title</a:t>
            </a:r>
          </a:p>
        </p:txBody>
      </p:sp>
      <p:grpSp>
        <p:nvGrpSpPr>
          <p:cNvPr id="15" name="Group 14">
            <a:extLst>
              <a:ext uri="{FF2B5EF4-FFF2-40B4-BE49-F238E27FC236}">
                <a16:creationId xmlns:a16="http://schemas.microsoft.com/office/drawing/2014/main" id="{C17B5656-7B9E-D846-B772-A47CB1CBDE1D}"/>
              </a:ext>
            </a:extLst>
          </p:cNvPr>
          <p:cNvGrpSpPr/>
          <p:nvPr userDrawn="1"/>
        </p:nvGrpSpPr>
        <p:grpSpPr>
          <a:xfrm>
            <a:off x="0" y="165548"/>
            <a:ext cx="1386998" cy="270289"/>
            <a:chOff x="0" y="165548"/>
            <a:chExt cx="1386998" cy="270289"/>
          </a:xfrm>
        </p:grpSpPr>
        <p:sp>
          <p:nvSpPr>
            <p:cNvPr id="17" name="Rectangle 16">
              <a:extLst>
                <a:ext uri="{FF2B5EF4-FFF2-40B4-BE49-F238E27FC236}">
                  <a16:creationId xmlns:a16="http://schemas.microsoft.com/office/drawing/2014/main" id="{5FB1A808-EE17-5C43-9CBA-ABA5A1ABB9D1}"/>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18" name="Group 17">
              <a:extLst>
                <a:ext uri="{FF2B5EF4-FFF2-40B4-BE49-F238E27FC236}">
                  <a16:creationId xmlns:a16="http://schemas.microsoft.com/office/drawing/2014/main" id="{8E471ED8-147E-6743-998C-2DB9091A499F}"/>
                </a:ext>
              </a:extLst>
            </p:cNvPr>
            <p:cNvGrpSpPr/>
            <p:nvPr userDrawn="1"/>
          </p:nvGrpSpPr>
          <p:grpSpPr>
            <a:xfrm>
              <a:off x="290556" y="165548"/>
              <a:ext cx="1096442" cy="270289"/>
              <a:chOff x="575009" y="2399353"/>
              <a:chExt cx="2305674" cy="557505"/>
            </a:xfrm>
          </p:grpSpPr>
          <p:sp>
            <p:nvSpPr>
              <p:cNvPr id="19" name="Rectangle 18">
                <a:extLst>
                  <a:ext uri="{FF2B5EF4-FFF2-40B4-BE49-F238E27FC236}">
                    <a16:creationId xmlns:a16="http://schemas.microsoft.com/office/drawing/2014/main" id="{907C93D1-95F6-9E40-85AD-9D82A71A17F8}"/>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20" name="Graphic 19">
                <a:extLst>
                  <a:ext uri="{FF2B5EF4-FFF2-40B4-BE49-F238E27FC236}">
                    <a16:creationId xmlns:a16="http://schemas.microsoft.com/office/drawing/2014/main" id="{E03A6E43-F431-C444-97E9-6C9A2BFF7B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155375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7D16E29-88E8-A24A-BDEC-6A8FEC857268}"/>
              </a:ext>
            </a:extLst>
          </p:cNvPr>
          <p:cNvGrpSpPr/>
          <p:nvPr userDrawn="1"/>
        </p:nvGrpSpPr>
        <p:grpSpPr>
          <a:xfrm>
            <a:off x="-2" y="0"/>
            <a:ext cx="9144003" cy="5143500"/>
            <a:chOff x="-2" y="0"/>
            <a:chExt cx="9144003" cy="5143500"/>
          </a:xfrm>
        </p:grpSpPr>
        <p:grpSp>
          <p:nvGrpSpPr>
            <p:cNvPr id="15" name="Group 14">
              <a:extLst>
                <a:ext uri="{FF2B5EF4-FFF2-40B4-BE49-F238E27FC236}">
                  <a16:creationId xmlns:a16="http://schemas.microsoft.com/office/drawing/2014/main" id="{E1125FD3-1EC5-1842-9156-780387204ED3}"/>
                </a:ext>
              </a:extLst>
            </p:cNvPr>
            <p:cNvGrpSpPr/>
            <p:nvPr userDrawn="1"/>
          </p:nvGrpSpPr>
          <p:grpSpPr>
            <a:xfrm>
              <a:off x="3950209" y="0"/>
              <a:ext cx="5193791" cy="5143500"/>
              <a:chOff x="3950209" y="0"/>
              <a:chExt cx="5193791" cy="5143500"/>
            </a:xfrm>
          </p:grpSpPr>
          <p:grpSp>
            <p:nvGrpSpPr>
              <p:cNvPr id="17" name="Group 16">
                <a:extLst>
                  <a:ext uri="{FF2B5EF4-FFF2-40B4-BE49-F238E27FC236}">
                    <a16:creationId xmlns:a16="http://schemas.microsoft.com/office/drawing/2014/main" id="{23EBE2E0-EB88-0F47-B703-EE7CCBE1838C}"/>
                  </a:ext>
                </a:extLst>
              </p:cNvPr>
              <p:cNvGrpSpPr/>
              <p:nvPr userDrawn="1"/>
            </p:nvGrpSpPr>
            <p:grpSpPr>
              <a:xfrm>
                <a:off x="3950209" y="0"/>
                <a:ext cx="5193791" cy="5143500"/>
                <a:chOff x="3950209" y="0"/>
                <a:chExt cx="5193791" cy="5143500"/>
              </a:xfrm>
            </p:grpSpPr>
            <p:pic>
              <p:nvPicPr>
                <p:cNvPr id="19" name="Picture 18">
                  <a:extLst>
                    <a:ext uri="{FF2B5EF4-FFF2-40B4-BE49-F238E27FC236}">
                      <a16:creationId xmlns:a16="http://schemas.microsoft.com/office/drawing/2014/main" id="{007E462A-8F76-F147-A2CA-E0511AF1E406}"/>
                    </a:ext>
                  </a:extLst>
                </p:cNvPr>
                <p:cNvPicPr>
                  <a:picLocks noChangeAspect="1"/>
                </p:cNvPicPr>
                <p:nvPr userDrawn="1"/>
              </p:nvPicPr>
              <p:blipFill rotWithShape="1">
                <a:blip r:embed="rId2">
                  <a:alphaModFix amt="50000"/>
                </a:blip>
                <a:srcRect l="-719" t="4193" r="60146" b="58952"/>
                <a:stretch/>
              </p:blipFill>
              <p:spPr>
                <a:xfrm>
                  <a:off x="3950209" y="0"/>
                  <a:ext cx="5193791" cy="5143500"/>
                </a:xfrm>
                <a:prstGeom prst="rect">
                  <a:avLst/>
                </a:prstGeom>
              </p:spPr>
            </p:pic>
            <p:cxnSp>
              <p:nvCxnSpPr>
                <p:cNvPr id="20" name="Straight Connector 19">
                  <a:extLst>
                    <a:ext uri="{FF2B5EF4-FFF2-40B4-BE49-F238E27FC236}">
                      <a16:creationId xmlns:a16="http://schemas.microsoft.com/office/drawing/2014/main" id="{A289D397-2ADB-E944-8582-4B5DBAA7807F}"/>
                    </a:ext>
                  </a:extLst>
                </p:cNvPr>
                <p:cNvCxnSpPr>
                  <a:cxnSpLocks/>
                </p:cNvCxnSpPr>
                <p:nvPr userDrawn="1"/>
              </p:nvCxnSpPr>
              <p:spPr>
                <a:xfrm flipV="1">
                  <a:off x="7835807" y="787586"/>
                  <a:ext cx="1308193" cy="4355914"/>
                </a:xfrm>
                <a:prstGeom prst="line">
                  <a:avLst/>
                </a:prstGeom>
                <a:ln w="3175">
                  <a:solidFill>
                    <a:schemeClr val="tx2">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8" name="Rectangle 17">
                <a:extLst>
                  <a:ext uri="{FF2B5EF4-FFF2-40B4-BE49-F238E27FC236}">
                    <a16:creationId xmlns:a16="http://schemas.microsoft.com/office/drawing/2014/main" id="{BDEF187C-80FC-4946-AE7C-A84D400CC041}"/>
                  </a:ext>
                </a:extLst>
              </p:cNvPr>
              <p:cNvSpPr/>
              <p:nvPr userDrawn="1"/>
            </p:nvSpPr>
            <p:spPr>
              <a:xfrm rot="10800000">
                <a:off x="4431835" y="0"/>
                <a:ext cx="3864509" cy="5143500"/>
              </a:xfrm>
              <a:prstGeom prst="rect">
                <a:avLst/>
              </a:prstGeom>
              <a:gradFill>
                <a:gsLst>
                  <a:gs pos="0">
                    <a:srgbClr val="000000">
                      <a:alpha val="0"/>
                    </a:srgbClr>
                  </a:gs>
                  <a:gs pos="100000">
                    <a:srgbClr val="00000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grpSp>
        <p:sp>
          <p:nvSpPr>
            <p:cNvPr id="16" name="Rectangle 15">
              <a:extLst>
                <a:ext uri="{FF2B5EF4-FFF2-40B4-BE49-F238E27FC236}">
                  <a16:creationId xmlns:a16="http://schemas.microsoft.com/office/drawing/2014/main" id="{04AB8025-4D1D-824F-8C99-61D732D87BD7}"/>
                </a:ext>
              </a:extLst>
            </p:cNvPr>
            <p:cNvSpPr/>
            <p:nvPr userDrawn="1"/>
          </p:nvSpPr>
          <p:spPr>
            <a:xfrm rot="5400000">
              <a:off x="3615307" y="-385195"/>
              <a:ext cx="1913385" cy="9144003"/>
            </a:xfrm>
            <a:prstGeom prst="rect">
              <a:avLst/>
            </a:prstGeom>
            <a:gradFill>
              <a:gsLst>
                <a:gs pos="0">
                  <a:srgbClr val="000000">
                    <a:alpha val="0"/>
                  </a:srgbClr>
                </a:gs>
                <a:gs pos="100000">
                  <a:srgbClr val="000000">
                    <a:alpha val="35000"/>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grpSp>
      <p:sp>
        <p:nvSpPr>
          <p:cNvPr id="5" name="Content Placeholder 4">
            <a:extLst>
              <a:ext uri="{FF2B5EF4-FFF2-40B4-BE49-F238E27FC236}">
                <a16:creationId xmlns:a16="http://schemas.microsoft.com/office/drawing/2014/main" id="{F2D430CB-EE67-8A43-95B3-2F4D6E5FFBFA}"/>
              </a:ext>
            </a:extLst>
          </p:cNvPr>
          <p:cNvSpPr>
            <a:spLocks noGrp="1"/>
          </p:cNvSpPr>
          <p:nvPr>
            <p:ph sz="quarter" idx="13"/>
          </p:nvPr>
        </p:nvSpPr>
        <p:spPr>
          <a:xfrm>
            <a:off x="290557" y="1376363"/>
            <a:ext cx="4154443" cy="31876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C3670D8B-FF4A-2D45-AD0A-CD642AE019E7}"/>
              </a:ext>
            </a:extLst>
          </p:cNvPr>
          <p:cNvSpPr>
            <a:spLocks noGrp="1"/>
          </p:cNvSpPr>
          <p:nvPr>
            <p:ph type="title" hasCustomPrompt="1"/>
          </p:nvPr>
        </p:nvSpPr>
        <p:spPr/>
        <p:txBody>
          <a:bodyPr/>
          <a:lstStyle>
            <a:lvl1pPr algn="ctr">
              <a:defRPr/>
            </a:lvl1pPr>
          </a:lstStyle>
          <a:p>
            <a:r>
              <a:rPr lang="en-US" dirty="0"/>
              <a:t>Add title</a:t>
            </a:r>
          </a:p>
        </p:txBody>
      </p:sp>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US"/>
              <a:t>CROWDSTRIKE</a:t>
            </a:r>
          </a:p>
        </p:txBody>
      </p:sp>
      <p:sp>
        <p:nvSpPr>
          <p:cNvPr id="6" name="Content Placeholder 4">
            <a:extLst>
              <a:ext uri="{FF2B5EF4-FFF2-40B4-BE49-F238E27FC236}">
                <a16:creationId xmlns:a16="http://schemas.microsoft.com/office/drawing/2014/main" id="{F6BAD29F-7079-D346-A70D-182562DBB8DE}"/>
              </a:ext>
            </a:extLst>
          </p:cNvPr>
          <p:cNvSpPr>
            <a:spLocks noGrp="1"/>
          </p:cNvSpPr>
          <p:nvPr>
            <p:ph sz="quarter" idx="16"/>
          </p:nvPr>
        </p:nvSpPr>
        <p:spPr>
          <a:xfrm>
            <a:off x="4699000" y="1376363"/>
            <a:ext cx="4179888" cy="31876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Freeform 20">
            <a:extLst>
              <a:ext uri="{FF2B5EF4-FFF2-40B4-BE49-F238E27FC236}">
                <a16:creationId xmlns:a16="http://schemas.microsoft.com/office/drawing/2014/main" id="{38AF1C65-30F2-694E-AC88-0B6BA425F07F}"/>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73537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1019046-C1C1-194E-B267-229881E56978}"/>
              </a:ext>
            </a:extLst>
          </p:cNvPr>
          <p:cNvGrpSpPr/>
          <p:nvPr userDrawn="1"/>
        </p:nvGrpSpPr>
        <p:grpSpPr>
          <a:xfrm>
            <a:off x="-2" y="0"/>
            <a:ext cx="9144003" cy="5143500"/>
            <a:chOff x="-2" y="0"/>
            <a:chExt cx="9144003" cy="5143500"/>
          </a:xfrm>
        </p:grpSpPr>
        <p:grpSp>
          <p:nvGrpSpPr>
            <p:cNvPr id="18" name="Group 17">
              <a:extLst>
                <a:ext uri="{FF2B5EF4-FFF2-40B4-BE49-F238E27FC236}">
                  <a16:creationId xmlns:a16="http://schemas.microsoft.com/office/drawing/2014/main" id="{72982B56-8FC0-EE41-984D-FB0DE17B4F14}"/>
                </a:ext>
              </a:extLst>
            </p:cNvPr>
            <p:cNvGrpSpPr/>
            <p:nvPr userDrawn="1"/>
          </p:nvGrpSpPr>
          <p:grpSpPr>
            <a:xfrm>
              <a:off x="3950209" y="0"/>
              <a:ext cx="5193791" cy="5143500"/>
              <a:chOff x="3950209" y="0"/>
              <a:chExt cx="5193791" cy="5143500"/>
            </a:xfrm>
          </p:grpSpPr>
          <p:grpSp>
            <p:nvGrpSpPr>
              <p:cNvPr id="20" name="Group 19">
                <a:extLst>
                  <a:ext uri="{FF2B5EF4-FFF2-40B4-BE49-F238E27FC236}">
                    <a16:creationId xmlns:a16="http://schemas.microsoft.com/office/drawing/2014/main" id="{B3574CCE-978F-E649-8D1C-C6CF74D4A216}"/>
                  </a:ext>
                </a:extLst>
              </p:cNvPr>
              <p:cNvGrpSpPr/>
              <p:nvPr userDrawn="1"/>
            </p:nvGrpSpPr>
            <p:grpSpPr>
              <a:xfrm>
                <a:off x="3950209" y="0"/>
                <a:ext cx="5193791" cy="5143500"/>
                <a:chOff x="3950209" y="0"/>
                <a:chExt cx="5193791" cy="5143500"/>
              </a:xfrm>
            </p:grpSpPr>
            <p:pic>
              <p:nvPicPr>
                <p:cNvPr id="22" name="Picture 21">
                  <a:extLst>
                    <a:ext uri="{FF2B5EF4-FFF2-40B4-BE49-F238E27FC236}">
                      <a16:creationId xmlns:a16="http://schemas.microsoft.com/office/drawing/2014/main" id="{5B9013EB-2D4E-DF42-B9F8-4F1AFDD5333B}"/>
                    </a:ext>
                  </a:extLst>
                </p:cNvPr>
                <p:cNvPicPr>
                  <a:picLocks noChangeAspect="1"/>
                </p:cNvPicPr>
                <p:nvPr userDrawn="1"/>
              </p:nvPicPr>
              <p:blipFill rotWithShape="1">
                <a:blip r:embed="rId2">
                  <a:alphaModFix amt="50000"/>
                </a:blip>
                <a:srcRect l="-719" t="4193" r="60146" b="58952"/>
                <a:stretch/>
              </p:blipFill>
              <p:spPr>
                <a:xfrm>
                  <a:off x="3950209" y="0"/>
                  <a:ext cx="5193791" cy="5143500"/>
                </a:xfrm>
                <a:prstGeom prst="rect">
                  <a:avLst/>
                </a:prstGeom>
              </p:spPr>
            </p:pic>
            <p:cxnSp>
              <p:nvCxnSpPr>
                <p:cNvPr id="23" name="Straight Connector 22">
                  <a:extLst>
                    <a:ext uri="{FF2B5EF4-FFF2-40B4-BE49-F238E27FC236}">
                      <a16:creationId xmlns:a16="http://schemas.microsoft.com/office/drawing/2014/main" id="{D3F9477D-85EF-9F4A-BB28-67A159B503D8}"/>
                    </a:ext>
                  </a:extLst>
                </p:cNvPr>
                <p:cNvCxnSpPr>
                  <a:cxnSpLocks/>
                </p:cNvCxnSpPr>
                <p:nvPr userDrawn="1"/>
              </p:nvCxnSpPr>
              <p:spPr>
                <a:xfrm flipV="1">
                  <a:off x="7835807" y="787586"/>
                  <a:ext cx="1308193" cy="4355914"/>
                </a:xfrm>
                <a:prstGeom prst="line">
                  <a:avLst/>
                </a:prstGeom>
                <a:ln w="3175">
                  <a:solidFill>
                    <a:schemeClr val="tx2">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21" name="Rectangle 20">
                <a:extLst>
                  <a:ext uri="{FF2B5EF4-FFF2-40B4-BE49-F238E27FC236}">
                    <a16:creationId xmlns:a16="http://schemas.microsoft.com/office/drawing/2014/main" id="{717F261C-CB81-C94D-8562-B9474A354856}"/>
                  </a:ext>
                </a:extLst>
              </p:cNvPr>
              <p:cNvSpPr/>
              <p:nvPr userDrawn="1"/>
            </p:nvSpPr>
            <p:spPr>
              <a:xfrm rot="10800000">
                <a:off x="4431835" y="0"/>
                <a:ext cx="3864509" cy="5143500"/>
              </a:xfrm>
              <a:prstGeom prst="rect">
                <a:avLst/>
              </a:prstGeom>
              <a:gradFill>
                <a:gsLst>
                  <a:gs pos="0">
                    <a:srgbClr val="000000">
                      <a:alpha val="0"/>
                    </a:srgbClr>
                  </a:gs>
                  <a:gs pos="100000">
                    <a:srgbClr val="00000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sp>
          <p:nvSpPr>
            <p:cNvPr id="19" name="Rectangle 18">
              <a:extLst>
                <a:ext uri="{FF2B5EF4-FFF2-40B4-BE49-F238E27FC236}">
                  <a16:creationId xmlns:a16="http://schemas.microsoft.com/office/drawing/2014/main" id="{F10C181F-AD94-B944-A285-6302F2B0F184}"/>
                </a:ext>
              </a:extLst>
            </p:cNvPr>
            <p:cNvSpPr/>
            <p:nvPr userDrawn="1"/>
          </p:nvSpPr>
          <p:spPr>
            <a:xfrm rot="5400000">
              <a:off x="3615307" y="-385195"/>
              <a:ext cx="1913385" cy="9144003"/>
            </a:xfrm>
            <a:prstGeom prst="rect">
              <a:avLst/>
            </a:prstGeom>
            <a:gradFill>
              <a:gsLst>
                <a:gs pos="0">
                  <a:srgbClr val="000000">
                    <a:alpha val="0"/>
                  </a:srgbClr>
                </a:gs>
                <a:gs pos="100000">
                  <a:srgbClr val="000000">
                    <a:alpha val="35000"/>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sp>
        <p:nvSpPr>
          <p:cNvPr id="7" name="Title 6">
            <a:extLst>
              <a:ext uri="{FF2B5EF4-FFF2-40B4-BE49-F238E27FC236}">
                <a16:creationId xmlns:a16="http://schemas.microsoft.com/office/drawing/2014/main" id="{C3670D8B-FF4A-2D45-AD0A-CD642AE019E7}"/>
              </a:ext>
            </a:extLst>
          </p:cNvPr>
          <p:cNvSpPr>
            <a:spLocks noGrp="1"/>
          </p:cNvSpPr>
          <p:nvPr>
            <p:ph type="title" hasCustomPrompt="1"/>
          </p:nvPr>
        </p:nvSpPr>
        <p:spPr/>
        <p:txBody>
          <a:bodyPr/>
          <a:lstStyle>
            <a:lvl1pPr algn="ctr">
              <a:defRPr/>
            </a:lvl1pPr>
          </a:lstStyle>
          <a:p>
            <a:r>
              <a:rPr lang="en-US" dirty="0"/>
              <a:t>Add title</a:t>
            </a:r>
          </a:p>
        </p:txBody>
      </p:sp>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US"/>
              <a:t>CROWDSTRIKE</a:t>
            </a:r>
          </a:p>
        </p:txBody>
      </p:sp>
      <p:sp>
        <p:nvSpPr>
          <p:cNvPr id="9" name="Content Placeholder 4">
            <a:extLst>
              <a:ext uri="{FF2B5EF4-FFF2-40B4-BE49-F238E27FC236}">
                <a16:creationId xmlns:a16="http://schemas.microsoft.com/office/drawing/2014/main" id="{34DCC4F1-DB94-8D43-880F-03FDF5BF0BD3}"/>
              </a:ext>
            </a:extLst>
          </p:cNvPr>
          <p:cNvSpPr>
            <a:spLocks noGrp="1"/>
          </p:cNvSpPr>
          <p:nvPr>
            <p:ph sz="quarter" idx="13"/>
          </p:nvPr>
        </p:nvSpPr>
        <p:spPr>
          <a:xfrm>
            <a:off x="290556" y="1376363"/>
            <a:ext cx="2677884" cy="3187699"/>
          </a:xfrm>
          <a:prstGeom prst="rect">
            <a:avLst/>
          </a:prstGeom>
        </p:spPr>
        <p:txBody>
          <a:bodyPr/>
          <a:lstStyle>
            <a:lvl1pPr>
              <a:defRPr b="0" spc="-20"/>
            </a:lvl1pPr>
            <a:lvl2pPr>
              <a:defRPr b="0" spc="-20"/>
            </a:lvl2pPr>
            <a:lvl3pPr>
              <a:defRPr b="0" spc="-20"/>
            </a:lvl3pPr>
            <a:lvl4pPr>
              <a:defRPr b="0" spc="-20"/>
            </a:lvl4pPr>
            <a:lvl5pPr>
              <a:defRPr b="0" spc="-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4">
            <a:extLst>
              <a:ext uri="{FF2B5EF4-FFF2-40B4-BE49-F238E27FC236}">
                <a16:creationId xmlns:a16="http://schemas.microsoft.com/office/drawing/2014/main" id="{2AB5B4B4-DB47-134E-9096-4969244ECAC6}"/>
              </a:ext>
            </a:extLst>
          </p:cNvPr>
          <p:cNvSpPr>
            <a:spLocks noGrp="1"/>
          </p:cNvSpPr>
          <p:nvPr>
            <p:ph sz="quarter" idx="16"/>
          </p:nvPr>
        </p:nvSpPr>
        <p:spPr>
          <a:xfrm>
            <a:off x="3243348" y="1376363"/>
            <a:ext cx="2677884" cy="3187699"/>
          </a:xfrm>
          <a:prstGeom prst="rect">
            <a:avLst/>
          </a:prstGeom>
        </p:spPr>
        <p:txBody>
          <a:bodyPr/>
          <a:lstStyle>
            <a:lvl1pPr>
              <a:defRPr b="0" spc="-20"/>
            </a:lvl1pPr>
            <a:lvl2pPr>
              <a:defRPr b="0" spc="-20"/>
            </a:lvl2pPr>
            <a:lvl3pPr>
              <a:defRPr b="0" spc="-20"/>
            </a:lvl3pPr>
            <a:lvl4pPr>
              <a:defRPr b="0" spc="-20"/>
            </a:lvl4pPr>
            <a:lvl5pPr>
              <a:defRPr b="0" spc="-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2E9A784B-2E8E-F740-AE19-9F6A1C1309D0}"/>
              </a:ext>
            </a:extLst>
          </p:cNvPr>
          <p:cNvSpPr>
            <a:spLocks noGrp="1"/>
          </p:cNvSpPr>
          <p:nvPr>
            <p:ph sz="quarter" idx="17"/>
          </p:nvPr>
        </p:nvSpPr>
        <p:spPr>
          <a:xfrm>
            <a:off x="6196139" y="1376363"/>
            <a:ext cx="2685007" cy="3187699"/>
          </a:xfrm>
          <a:prstGeom prst="rect">
            <a:avLst/>
          </a:prstGeom>
        </p:spPr>
        <p:txBody>
          <a:bodyPr/>
          <a:lstStyle>
            <a:lvl1pPr>
              <a:defRPr b="0" spc="-20"/>
            </a:lvl1pPr>
            <a:lvl2pPr>
              <a:defRPr b="0" spc="-20"/>
            </a:lvl2pPr>
            <a:lvl3pPr>
              <a:defRPr b="0" spc="-20"/>
            </a:lvl3pPr>
            <a:lvl4pPr>
              <a:defRPr b="0" spc="-20"/>
            </a:lvl4pPr>
            <a:lvl5pPr>
              <a:defRPr b="0" spc="-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Freeform 23">
            <a:extLst>
              <a:ext uri="{FF2B5EF4-FFF2-40B4-BE49-F238E27FC236}">
                <a16:creationId xmlns:a16="http://schemas.microsoft.com/office/drawing/2014/main" id="{4A3A59D8-EC75-934C-AFCE-E11E6B06399F}"/>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296879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 with Photo">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04F07E7E-57DC-1B45-B410-D649AD7739D4}"/>
              </a:ext>
            </a:extLst>
          </p:cNvPr>
          <p:cNvSpPr>
            <a:spLocks noGrp="1"/>
          </p:cNvSpPr>
          <p:nvPr>
            <p:ph type="pic" sz="quarter" idx="20" hasCustomPrompt="1"/>
          </p:nvPr>
        </p:nvSpPr>
        <p:spPr>
          <a:xfrm>
            <a:off x="-1" y="0"/>
            <a:ext cx="4183008" cy="5143500"/>
          </a:xfrm>
          <a:custGeom>
            <a:avLst/>
            <a:gdLst>
              <a:gd name="connsiteX0" fmla="*/ 290557 w 4183008"/>
              <a:gd name="connsiteY0" fmla="*/ 165548 h 5143500"/>
              <a:gd name="connsiteX1" fmla="*/ 290557 w 4183008"/>
              <a:gd name="connsiteY1" fmla="*/ 435837 h 5143500"/>
              <a:gd name="connsiteX2" fmla="*/ 1386999 w 4183008"/>
              <a:gd name="connsiteY2" fmla="*/ 435837 h 5143500"/>
              <a:gd name="connsiteX3" fmla="*/ 1386999 w 4183008"/>
              <a:gd name="connsiteY3" fmla="*/ 165548 h 5143500"/>
              <a:gd name="connsiteX4" fmla="*/ 1 w 4183008"/>
              <a:gd name="connsiteY4" fmla="*/ 165548 h 5143500"/>
              <a:gd name="connsiteX5" fmla="*/ 1 w 4183008"/>
              <a:gd name="connsiteY5" fmla="*/ 435837 h 5143500"/>
              <a:gd name="connsiteX6" fmla="*/ 262852 w 4183008"/>
              <a:gd name="connsiteY6" fmla="*/ 435837 h 5143500"/>
              <a:gd name="connsiteX7" fmla="*/ 262852 w 4183008"/>
              <a:gd name="connsiteY7" fmla="*/ 165548 h 5143500"/>
              <a:gd name="connsiteX8" fmla="*/ 1 w 4183008"/>
              <a:gd name="connsiteY8" fmla="*/ 0 h 5143500"/>
              <a:gd name="connsiteX9" fmla="*/ 3446296 w 4183008"/>
              <a:gd name="connsiteY9" fmla="*/ 0 h 5143500"/>
              <a:gd name="connsiteX10" fmla="*/ 4183008 w 4183008"/>
              <a:gd name="connsiteY10" fmla="*/ 1482203 h 5143500"/>
              <a:gd name="connsiteX11" fmla="*/ 3309007 w 4183008"/>
              <a:gd name="connsiteY11" fmla="*/ 5143500 h 5143500"/>
              <a:gd name="connsiteX12" fmla="*/ 1 w 4183008"/>
              <a:gd name="connsiteY12" fmla="*/ 5143500 h 5143500"/>
              <a:gd name="connsiteX13" fmla="*/ 1 w 4183008"/>
              <a:gd name="connsiteY13" fmla="*/ 735496 h 5143500"/>
              <a:gd name="connsiteX14" fmla="*/ 0 w 4183008"/>
              <a:gd name="connsiteY14" fmla="*/ 735496 h 5143500"/>
              <a:gd name="connsiteX15" fmla="*/ 0 w 4183008"/>
              <a:gd name="connsiteY15" fmla="*/ 66156 h 5143500"/>
              <a:gd name="connsiteX16" fmla="*/ 1 w 4183008"/>
              <a:gd name="connsiteY16" fmla="*/ 661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83008" h="5143500">
                <a:moveTo>
                  <a:pt x="290557" y="165548"/>
                </a:moveTo>
                <a:lnTo>
                  <a:pt x="290557" y="435837"/>
                </a:lnTo>
                <a:lnTo>
                  <a:pt x="1386999" y="435837"/>
                </a:lnTo>
                <a:lnTo>
                  <a:pt x="1386999" y="165548"/>
                </a:lnTo>
                <a:close/>
                <a:moveTo>
                  <a:pt x="1" y="165548"/>
                </a:moveTo>
                <a:lnTo>
                  <a:pt x="1" y="435837"/>
                </a:lnTo>
                <a:lnTo>
                  <a:pt x="262852" y="435837"/>
                </a:lnTo>
                <a:lnTo>
                  <a:pt x="262852" y="165548"/>
                </a:lnTo>
                <a:close/>
                <a:moveTo>
                  <a:pt x="1" y="0"/>
                </a:moveTo>
                <a:lnTo>
                  <a:pt x="3446296" y="0"/>
                </a:lnTo>
                <a:lnTo>
                  <a:pt x="4183008" y="1482203"/>
                </a:lnTo>
                <a:lnTo>
                  <a:pt x="3309007" y="5143500"/>
                </a:lnTo>
                <a:lnTo>
                  <a:pt x="1" y="5143500"/>
                </a:lnTo>
                <a:lnTo>
                  <a:pt x="1" y="735496"/>
                </a:lnTo>
                <a:lnTo>
                  <a:pt x="0" y="735496"/>
                </a:lnTo>
                <a:lnTo>
                  <a:pt x="0" y="66156"/>
                </a:lnTo>
                <a:lnTo>
                  <a:pt x="1" y="66156"/>
                </a:lnTo>
                <a:close/>
              </a:path>
            </a:pathLst>
          </a:custGeom>
        </p:spPr>
        <p:txBody>
          <a:bodyPr wrap="square">
            <a:noAutofit/>
          </a:bodyPr>
          <a:lstStyle>
            <a:lvl1pPr>
              <a:defRPr/>
            </a:lvl1pPr>
          </a:lstStyle>
          <a:p>
            <a:r>
              <a:rPr lang="en-US"/>
              <a:t>Insert Photo Here</a:t>
            </a:r>
          </a:p>
        </p:txBody>
      </p:sp>
      <p:sp>
        <p:nvSpPr>
          <p:cNvPr id="6" name="Content Placeholder 5">
            <a:extLst>
              <a:ext uri="{FF2B5EF4-FFF2-40B4-BE49-F238E27FC236}">
                <a16:creationId xmlns:a16="http://schemas.microsoft.com/office/drawing/2014/main" id="{2755E64B-635D-0B48-9F76-757BC97CD348}"/>
              </a:ext>
            </a:extLst>
          </p:cNvPr>
          <p:cNvSpPr>
            <a:spLocks noGrp="1"/>
          </p:cNvSpPr>
          <p:nvPr>
            <p:ph sz="quarter" idx="16"/>
          </p:nvPr>
        </p:nvSpPr>
        <p:spPr>
          <a:xfrm>
            <a:off x="4567467" y="1376363"/>
            <a:ext cx="4313501" cy="318595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reeform 10">
            <a:extLst>
              <a:ext uri="{FF2B5EF4-FFF2-40B4-BE49-F238E27FC236}">
                <a16:creationId xmlns:a16="http://schemas.microsoft.com/office/drawing/2014/main" id="{4E35D140-7F9F-CE4D-9B45-45A63090B0FD}"/>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pPr lvl="0"/>
            <a:endParaRPr lang="en-US"/>
          </a:p>
        </p:txBody>
      </p:sp>
      <p:sp>
        <p:nvSpPr>
          <p:cNvPr id="7" name="Title 6">
            <a:extLst>
              <a:ext uri="{FF2B5EF4-FFF2-40B4-BE49-F238E27FC236}">
                <a16:creationId xmlns:a16="http://schemas.microsoft.com/office/drawing/2014/main" id="{BB71CFE0-EEA4-2C4D-BECB-27055F360133}"/>
              </a:ext>
            </a:extLst>
          </p:cNvPr>
          <p:cNvSpPr>
            <a:spLocks noGrp="1"/>
          </p:cNvSpPr>
          <p:nvPr>
            <p:ph type="title"/>
          </p:nvPr>
        </p:nvSpPr>
        <p:spPr>
          <a:xfrm>
            <a:off x="4567646" y="550030"/>
            <a:ext cx="4313501" cy="702686"/>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F9F6D974-3C56-F04E-A793-8769806BBD12}"/>
              </a:ext>
            </a:extLst>
          </p:cNvPr>
          <p:cNvSpPr>
            <a:spLocks noGrp="1"/>
          </p:cNvSpPr>
          <p:nvPr>
            <p:ph type="ftr" sz="quarter" idx="21"/>
          </p:nvPr>
        </p:nvSpPr>
        <p:spPr>
          <a:xfrm>
            <a:off x="290556" y="4715988"/>
            <a:ext cx="3642052" cy="273844"/>
          </a:xfrm>
        </p:spPr>
        <p:txBody>
          <a:bodyPr/>
          <a:lstStyle/>
          <a:p>
            <a:r>
              <a:rPr lang="en-US"/>
              <a:t>CROWDSTRIKE</a:t>
            </a:r>
          </a:p>
        </p:txBody>
      </p:sp>
      <p:grpSp>
        <p:nvGrpSpPr>
          <p:cNvPr id="26" name="Group 25">
            <a:extLst>
              <a:ext uri="{FF2B5EF4-FFF2-40B4-BE49-F238E27FC236}">
                <a16:creationId xmlns:a16="http://schemas.microsoft.com/office/drawing/2014/main" id="{29048E8F-1894-204F-87AA-F3EE86DC14D0}"/>
              </a:ext>
            </a:extLst>
          </p:cNvPr>
          <p:cNvGrpSpPr/>
          <p:nvPr userDrawn="1"/>
        </p:nvGrpSpPr>
        <p:grpSpPr>
          <a:xfrm>
            <a:off x="0" y="165548"/>
            <a:ext cx="1386998" cy="270289"/>
            <a:chOff x="0" y="165548"/>
            <a:chExt cx="1386998" cy="270289"/>
          </a:xfrm>
        </p:grpSpPr>
        <p:sp>
          <p:nvSpPr>
            <p:cNvPr id="27" name="Rectangle 26">
              <a:extLst>
                <a:ext uri="{FF2B5EF4-FFF2-40B4-BE49-F238E27FC236}">
                  <a16:creationId xmlns:a16="http://schemas.microsoft.com/office/drawing/2014/main" id="{E79B12B3-9E2A-924A-8666-3ED53EAAE7C2}"/>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28" name="Group 27">
              <a:extLst>
                <a:ext uri="{FF2B5EF4-FFF2-40B4-BE49-F238E27FC236}">
                  <a16:creationId xmlns:a16="http://schemas.microsoft.com/office/drawing/2014/main" id="{5594CBB7-8D58-EB4E-B07D-37B88E10E51A}"/>
                </a:ext>
              </a:extLst>
            </p:cNvPr>
            <p:cNvGrpSpPr/>
            <p:nvPr userDrawn="1"/>
          </p:nvGrpSpPr>
          <p:grpSpPr>
            <a:xfrm>
              <a:off x="290556" y="165548"/>
              <a:ext cx="1096442" cy="270289"/>
              <a:chOff x="575009" y="2399353"/>
              <a:chExt cx="2305674" cy="557505"/>
            </a:xfrm>
          </p:grpSpPr>
          <p:sp>
            <p:nvSpPr>
              <p:cNvPr id="29" name="Rectangle 28">
                <a:extLst>
                  <a:ext uri="{FF2B5EF4-FFF2-40B4-BE49-F238E27FC236}">
                    <a16:creationId xmlns:a16="http://schemas.microsoft.com/office/drawing/2014/main" id="{ADB6FA37-4B8F-6B46-B91C-222CA1C6ED77}"/>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30" name="Graphic 29">
                <a:extLst>
                  <a:ext uri="{FF2B5EF4-FFF2-40B4-BE49-F238E27FC236}">
                    <a16:creationId xmlns:a16="http://schemas.microsoft.com/office/drawing/2014/main" id="{2A19E0BB-AB75-2A41-B8CA-5E6773CB57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398666889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Highlight Content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91C27F-9AAA-B840-AA90-F9B7376A6588}"/>
              </a:ext>
            </a:extLst>
          </p:cNvPr>
          <p:cNvSpPr/>
          <p:nvPr userDrawn="1"/>
        </p:nvSpPr>
        <p:spPr>
          <a:xfrm>
            <a:off x="-1" y="0"/>
            <a:ext cx="456764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0067FC6D-B2C1-DE40-A0E2-CB0A3F8A3407}"/>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pPr lvl="0"/>
            <a:endParaRPr lang="en-US"/>
          </a:p>
        </p:txBody>
      </p:sp>
      <p:sp>
        <p:nvSpPr>
          <p:cNvPr id="12" name="Freeform 11">
            <a:extLst>
              <a:ext uri="{FF2B5EF4-FFF2-40B4-BE49-F238E27FC236}">
                <a16:creationId xmlns:a16="http://schemas.microsoft.com/office/drawing/2014/main" id="{BF3AB176-6570-9C4E-A1D0-961E4DC8E379}"/>
              </a:ext>
            </a:extLst>
          </p:cNvPr>
          <p:cNvSpPr/>
          <p:nvPr userDrawn="1"/>
        </p:nvSpPr>
        <p:spPr>
          <a:xfrm flipV="1">
            <a:off x="3308408" y="0"/>
            <a:ext cx="1780715" cy="5146003"/>
          </a:xfrm>
          <a:custGeom>
            <a:avLst/>
            <a:gdLst>
              <a:gd name="connsiteX0" fmla="*/ 51516 w 2962141"/>
              <a:gd name="connsiteY0" fmla="*/ 25758 h 5190186"/>
              <a:gd name="connsiteX1" fmla="*/ 2962141 w 2962141"/>
              <a:gd name="connsiteY1" fmla="*/ 25758 h 5190186"/>
              <a:gd name="connsiteX2" fmla="*/ 2962141 w 2962141"/>
              <a:gd name="connsiteY2" fmla="*/ 5190186 h 5190186"/>
              <a:gd name="connsiteX3" fmla="*/ 276896 w 2962141"/>
              <a:gd name="connsiteY3" fmla="*/ 5190186 h 5190186"/>
              <a:gd name="connsiteX4" fmla="*/ 1481070 w 2962141"/>
              <a:gd name="connsiteY4" fmla="*/ 3986012 h 5190186"/>
              <a:gd name="connsiteX5" fmla="*/ 1481070 w 2962141"/>
              <a:gd name="connsiteY5" fmla="*/ 3702676 h 5190186"/>
              <a:gd name="connsiteX6" fmla="*/ 0 w 2962141"/>
              <a:gd name="connsiteY6" fmla="*/ 0 h 5190186"/>
              <a:gd name="connsiteX7" fmla="*/ 51516 w 2962141"/>
              <a:gd name="connsiteY7" fmla="*/ 25758 h 5190186"/>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29554 w 2910625"/>
              <a:gd name="connsiteY4" fmla="*/ 3960254 h 5164428"/>
              <a:gd name="connsiteX5" fmla="*/ 1429554 w 2910625"/>
              <a:gd name="connsiteY5" fmla="*/ 3676918 h 5164428"/>
              <a:gd name="connsiteX6" fmla="*/ 0 w 2910625"/>
              <a:gd name="connsiteY6" fmla="*/ 0 h 5164428"/>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29554 w 2910625"/>
              <a:gd name="connsiteY4" fmla="*/ 3676918 h 5164428"/>
              <a:gd name="connsiteX5" fmla="*/ 0 w 2910625"/>
              <a:gd name="connsiteY5" fmla="*/ 0 h 516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625" h="5164428">
                <a:moveTo>
                  <a:pt x="0" y="0"/>
                </a:moveTo>
                <a:lnTo>
                  <a:pt x="2910625" y="0"/>
                </a:lnTo>
                <a:lnTo>
                  <a:pt x="2910625" y="5164428"/>
                </a:lnTo>
                <a:lnTo>
                  <a:pt x="225380" y="5164428"/>
                </a:lnTo>
                <a:lnTo>
                  <a:pt x="1429554" y="3676918"/>
                </a:lnTo>
                <a:lnTo>
                  <a:pt x="0"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3670D8B-FF4A-2D45-AD0A-CD642AE019E7}"/>
              </a:ext>
            </a:extLst>
          </p:cNvPr>
          <p:cNvSpPr>
            <a:spLocks noGrp="1"/>
          </p:cNvSpPr>
          <p:nvPr>
            <p:ph type="title" hasCustomPrompt="1"/>
          </p:nvPr>
        </p:nvSpPr>
        <p:spPr>
          <a:xfrm>
            <a:off x="4560464" y="550030"/>
            <a:ext cx="4320683" cy="702686"/>
          </a:xfrm>
        </p:spPr>
        <p:txBody>
          <a:bodyPr/>
          <a:lstStyle>
            <a:lvl1pPr algn="ctr">
              <a:defRPr/>
            </a:lvl1pPr>
          </a:lstStyle>
          <a:p>
            <a:r>
              <a:rPr lang="en-US" dirty="0"/>
              <a:t>Add title</a:t>
            </a:r>
          </a:p>
        </p:txBody>
      </p:sp>
      <p:sp>
        <p:nvSpPr>
          <p:cNvPr id="21" name="Content Placeholder 4">
            <a:extLst>
              <a:ext uri="{FF2B5EF4-FFF2-40B4-BE49-F238E27FC236}">
                <a16:creationId xmlns:a16="http://schemas.microsoft.com/office/drawing/2014/main" id="{E079E1D9-9D57-7C4B-A0A3-17F4FCA6F625}"/>
              </a:ext>
            </a:extLst>
          </p:cNvPr>
          <p:cNvSpPr>
            <a:spLocks noGrp="1"/>
          </p:cNvSpPr>
          <p:nvPr>
            <p:ph sz="quarter" idx="18"/>
          </p:nvPr>
        </p:nvSpPr>
        <p:spPr>
          <a:xfrm>
            <a:off x="279925" y="682625"/>
            <a:ext cx="2993727" cy="3881438"/>
          </a:xfrm>
        </p:spPr>
        <p:txBody>
          <a:bodyPr anchor="ctr"/>
          <a:lstStyle>
            <a:lvl1pPr marL="0" indent="0" algn="ctr">
              <a:buClr>
                <a:schemeClr val="tx2"/>
              </a:buClr>
              <a:buNone/>
              <a:defRPr>
                <a:solidFill>
                  <a:schemeClr val="tx2"/>
                </a:solidFill>
              </a:defRPr>
            </a:lvl1pPr>
            <a:lvl2pPr algn="ctr">
              <a:buClr>
                <a:schemeClr val="tx2"/>
              </a:buClr>
              <a:defRPr>
                <a:solidFill>
                  <a:schemeClr val="tx2"/>
                </a:solidFill>
              </a:defRPr>
            </a:lvl2pPr>
            <a:lvl3pPr algn="ctr">
              <a:buClr>
                <a:schemeClr val="tx2"/>
              </a:buClr>
              <a:defRPr>
                <a:solidFill>
                  <a:schemeClr val="tx2"/>
                </a:solidFill>
              </a:defRPr>
            </a:lvl3pPr>
            <a:lvl4pPr algn="ctr">
              <a:buClr>
                <a:schemeClr val="tx2"/>
              </a:buClr>
              <a:defRPr>
                <a:solidFill>
                  <a:schemeClr val="tx2"/>
                </a:solidFill>
              </a:defRPr>
            </a:lvl4pPr>
            <a:lvl5pPr algn="ctr">
              <a:buClr>
                <a:schemeClr val="tx2"/>
              </a:buClr>
              <a:defRPr>
                <a:solidFill>
                  <a:schemeClr val="tx2"/>
                </a:solidFill>
              </a:defRPr>
            </a:lvl5pPr>
          </a:lstStyle>
          <a:p>
            <a:pPr lvl="0"/>
            <a:r>
              <a:rPr lang="en-US"/>
              <a:t>Click to edit Master text styles</a:t>
            </a:r>
          </a:p>
        </p:txBody>
      </p:sp>
      <p:sp>
        <p:nvSpPr>
          <p:cNvPr id="27" name="Content Placeholder 5">
            <a:extLst>
              <a:ext uri="{FF2B5EF4-FFF2-40B4-BE49-F238E27FC236}">
                <a16:creationId xmlns:a16="http://schemas.microsoft.com/office/drawing/2014/main" id="{D4CA836F-B96C-1B4E-A012-589194EAC4DE}"/>
              </a:ext>
            </a:extLst>
          </p:cNvPr>
          <p:cNvSpPr>
            <a:spLocks noGrp="1"/>
          </p:cNvSpPr>
          <p:nvPr>
            <p:ph sz="quarter" idx="16"/>
          </p:nvPr>
        </p:nvSpPr>
        <p:spPr>
          <a:xfrm>
            <a:off x="4567646" y="1376363"/>
            <a:ext cx="4311242" cy="318595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lvl1pPr>
              <a:defRPr>
                <a:solidFill>
                  <a:schemeClr val="tx2">
                    <a:lumMod val="50000"/>
                    <a:lumOff val="50000"/>
                  </a:schemeClr>
                </a:solidFill>
              </a:defRPr>
            </a:lvl1pPr>
          </a:lstStyle>
          <a:p>
            <a:r>
              <a:rPr lang="en-US"/>
              <a:t>CROWDSTRIKE</a:t>
            </a:r>
          </a:p>
        </p:txBody>
      </p:sp>
      <p:grpSp>
        <p:nvGrpSpPr>
          <p:cNvPr id="14" name="Group 13">
            <a:extLst>
              <a:ext uri="{FF2B5EF4-FFF2-40B4-BE49-F238E27FC236}">
                <a16:creationId xmlns:a16="http://schemas.microsoft.com/office/drawing/2014/main" id="{4D13FA96-22FA-A441-AADD-B89B6C0281C5}"/>
              </a:ext>
            </a:extLst>
          </p:cNvPr>
          <p:cNvGrpSpPr/>
          <p:nvPr userDrawn="1"/>
        </p:nvGrpSpPr>
        <p:grpSpPr>
          <a:xfrm>
            <a:off x="0" y="165548"/>
            <a:ext cx="1386998" cy="270289"/>
            <a:chOff x="0" y="165548"/>
            <a:chExt cx="1386998" cy="270289"/>
          </a:xfrm>
        </p:grpSpPr>
        <p:sp>
          <p:nvSpPr>
            <p:cNvPr id="15" name="Rectangle 14">
              <a:extLst>
                <a:ext uri="{FF2B5EF4-FFF2-40B4-BE49-F238E27FC236}">
                  <a16:creationId xmlns:a16="http://schemas.microsoft.com/office/drawing/2014/main" id="{BEBBC96F-69A9-0A4E-B391-70942DA49AC4}"/>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22" name="Group 21">
              <a:extLst>
                <a:ext uri="{FF2B5EF4-FFF2-40B4-BE49-F238E27FC236}">
                  <a16:creationId xmlns:a16="http://schemas.microsoft.com/office/drawing/2014/main" id="{F62F6120-7C51-604C-9BA5-58BBB9F8BDC7}"/>
                </a:ext>
              </a:extLst>
            </p:cNvPr>
            <p:cNvGrpSpPr/>
            <p:nvPr userDrawn="1"/>
          </p:nvGrpSpPr>
          <p:grpSpPr>
            <a:xfrm>
              <a:off x="290556" y="165548"/>
              <a:ext cx="1096442" cy="270289"/>
              <a:chOff x="575009" y="2399353"/>
              <a:chExt cx="2305674" cy="557505"/>
            </a:xfrm>
          </p:grpSpPr>
          <p:sp>
            <p:nvSpPr>
              <p:cNvPr id="23" name="Rectangle 22">
                <a:extLst>
                  <a:ext uri="{FF2B5EF4-FFF2-40B4-BE49-F238E27FC236}">
                    <a16:creationId xmlns:a16="http://schemas.microsoft.com/office/drawing/2014/main" id="{414D426A-37AC-5A4C-98A1-27A31C092224}"/>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24" name="Graphic 23">
                <a:extLst>
                  <a:ext uri="{FF2B5EF4-FFF2-40B4-BE49-F238E27FC236}">
                    <a16:creationId xmlns:a16="http://schemas.microsoft.com/office/drawing/2014/main" id="{7FB1C5CF-0823-C74D-BF3B-E5B3F363A0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1925304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Highlight Content Righ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E7943CC-A918-D449-9307-C8CAA72C6F21}"/>
              </a:ext>
            </a:extLst>
          </p:cNvPr>
          <p:cNvGrpSpPr/>
          <p:nvPr userDrawn="1"/>
        </p:nvGrpSpPr>
        <p:grpSpPr>
          <a:xfrm flipH="1">
            <a:off x="4054876" y="0"/>
            <a:ext cx="5089123" cy="5146003"/>
            <a:chOff x="0" y="0"/>
            <a:chExt cx="5089123" cy="5146003"/>
          </a:xfrm>
        </p:grpSpPr>
        <p:sp>
          <p:nvSpPr>
            <p:cNvPr id="12" name="Rectangle 11">
              <a:extLst>
                <a:ext uri="{FF2B5EF4-FFF2-40B4-BE49-F238E27FC236}">
                  <a16:creationId xmlns:a16="http://schemas.microsoft.com/office/drawing/2014/main" id="{6E20E6E7-2BAE-8341-A2B5-F3A4B72CADD9}"/>
                </a:ext>
              </a:extLst>
            </p:cNvPr>
            <p:cNvSpPr/>
            <p:nvPr userDrawn="1"/>
          </p:nvSpPr>
          <p:spPr>
            <a:xfrm>
              <a:off x="0" y="0"/>
              <a:ext cx="456764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4F957355-6321-3542-A769-5B21CA223749}"/>
                </a:ext>
              </a:extLst>
            </p:cNvPr>
            <p:cNvSpPr/>
            <p:nvPr userDrawn="1"/>
          </p:nvSpPr>
          <p:spPr>
            <a:xfrm>
              <a:off x="3308408" y="0"/>
              <a:ext cx="1780715" cy="5146003"/>
            </a:xfrm>
            <a:custGeom>
              <a:avLst/>
              <a:gdLst>
                <a:gd name="connsiteX0" fmla="*/ 51516 w 2962141"/>
                <a:gd name="connsiteY0" fmla="*/ 25758 h 5190186"/>
                <a:gd name="connsiteX1" fmla="*/ 2962141 w 2962141"/>
                <a:gd name="connsiteY1" fmla="*/ 25758 h 5190186"/>
                <a:gd name="connsiteX2" fmla="*/ 2962141 w 2962141"/>
                <a:gd name="connsiteY2" fmla="*/ 5190186 h 5190186"/>
                <a:gd name="connsiteX3" fmla="*/ 276896 w 2962141"/>
                <a:gd name="connsiteY3" fmla="*/ 5190186 h 5190186"/>
                <a:gd name="connsiteX4" fmla="*/ 1481070 w 2962141"/>
                <a:gd name="connsiteY4" fmla="*/ 3986012 h 5190186"/>
                <a:gd name="connsiteX5" fmla="*/ 1481070 w 2962141"/>
                <a:gd name="connsiteY5" fmla="*/ 3702676 h 5190186"/>
                <a:gd name="connsiteX6" fmla="*/ 0 w 2962141"/>
                <a:gd name="connsiteY6" fmla="*/ 0 h 5190186"/>
                <a:gd name="connsiteX7" fmla="*/ 51516 w 2962141"/>
                <a:gd name="connsiteY7" fmla="*/ 25758 h 5190186"/>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29554 w 2910625"/>
                <a:gd name="connsiteY4" fmla="*/ 3960254 h 5164428"/>
                <a:gd name="connsiteX5" fmla="*/ 1429554 w 2910625"/>
                <a:gd name="connsiteY5" fmla="*/ 3676918 h 5164428"/>
                <a:gd name="connsiteX6" fmla="*/ 0 w 2910625"/>
                <a:gd name="connsiteY6" fmla="*/ 0 h 5164428"/>
                <a:gd name="connsiteX0" fmla="*/ 0 w 2910625"/>
                <a:gd name="connsiteY0" fmla="*/ 0 h 5164428"/>
                <a:gd name="connsiteX1" fmla="*/ 2910625 w 2910625"/>
                <a:gd name="connsiteY1" fmla="*/ 0 h 5164428"/>
                <a:gd name="connsiteX2" fmla="*/ 2910625 w 2910625"/>
                <a:gd name="connsiteY2" fmla="*/ 5164428 h 5164428"/>
                <a:gd name="connsiteX3" fmla="*/ 225380 w 2910625"/>
                <a:gd name="connsiteY3" fmla="*/ 5164428 h 5164428"/>
                <a:gd name="connsiteX4" fmla="*/ 1429554 w 2910625"/>
                <a:gd name="connsiteY4" fmla="*/ 3676918 h 5164428"/>
                <a:gd name="connsiteX5" fmla="*/ 0 w 2910625"/>
                <a:gd name="connsiteY5" fmla="*/ 0 h 516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625" h="5164428">
                  <a:moveTo>
                    <a:pt x="0" y="0"/>
                  </a:moveTo>
                  <a:lnTo>
                    <a:pt x="2910625" y="0"/>
                  </a:lnTo>
                  <a:lnTo>
                    <a:pt x="2910625" y="5164428"/>
                  </a:lnTo>
                  <a:lnTo>
                    <a:pt x="225380" y="5164428"/>
                  </a:lnTo>
                  <a:lnTo>
                    <a:pt x="1429554" y="3676918"/>
                  </a:lnTo>
                  <a:lnTo>
                    <a:pt x="0"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US"/>
              <a:t>CROWDSTRIKE</a:t>
            </a:r>
          </a:p>
        </p:txBody>
      </p:sp>
      <p:sp>
        <p:nvSpPr>
          <p:cNvPr id="6" name="Content Placeholder 4">
            <a:extLst>
              <a:ext uri="{FF2B5EF4-FFF2-40B4-BE49-F238E27FC236}">
                <a16:creationId xmlns:a16="http://schemas.microsoft.com/office/drawing/2014/main" id="{F6BAD29F-7079-D346-A70D-182562DBB8DE}"/>
              </a:ext>
            </a:extLst>
          </p:cNvPr>
          <p:cNvSpPr>
            <a:spLocks noGrp="1"/>
          </p:cNvSpPr>
          <p:nvPr>
            <p:ph sz="quarter" idx="16"/>
          </p:nvPr>
        </p:nvSpPr>
        <p:spPr>
          <a:xfrm>
            <a:off x="290556" y="1376363"/>
            <a:ext cx="4298950" cy="31876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Freeform 19">
            <a:extLst>
              <a:ext uri="{FF2B5EF4-FFF2-40B4-BE49-F238E27FC236}">
                <a16:creationId xmlns:a16="http://schemas.microsoft.com/office/drawing/2014/main" id="{B19AC87D-7E41-6A4E-BB69-27656D28C514}"/>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pPr lvl="0"/>
            <a:endParaRPr lang="en-US"/>
          </a:p>
        </p:txBody>
      </p:sp>
      <p:sp>
        <p:nvSpPr>
          <p:cNvPr id="2" name="Title 1">
            <a:extLst>
              <a:ext uri="{FF2B5EF4-FFF2-40B4-BE49-F238E27FC236}">
                <a16:creationId xmlns:a16="http://schemas.microsoft.com/office/drawing/2014/main" id="{7EABC7DA-3B08-C548-85DA-BF5553442C85}"/>
              </a:ext>
            </a:extLst>
          </p:cNvPr>
          <p:cNvSpPr>
            <a:spLocks noGrp="1"/>
          </p:cNvSpPr>
          <p:nvPr>
            <p:ph type="title"/>
          </p:nvPr>
        </p:nvSpPr>
        <p:spPr>
          <a:xfrm>
            <a:off x="290556" y="550030"/>
            <a:ext cx="4298951" cy="702686"/>
          </a:xfrm>
        </p:spPr>
        <p:txBody>
          <a:bodyPr/>
          <a:lstStyle>
            <a:lvl1pPr algn="ctr">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38CAEA66-C159-8241-98C3-8C32990F1F28}"/>
              </a:ext>
            </a:extLst>
          </p:cNvPr>
          <p:cNvSpPr>
            <a:spLocks noGrp="1"/>
          </p:cNvSpPr>
          <p:nvPr>
            <p:ph sz="quarter" idx="18"/>
          </p:nvPr>
        </p:nvSpPr>
        <p:spPr>
          <a:xfrm>
            <a:off x="5885160" y="682625"/>
            <a:ext cx="2993727" cy="3881438"/>
          </a:xfrm>
        </p:spPr>
        <p:txBody>
          <a:bodyPr anchor="ctr"/>
          <a:lstStyle>
            <a:lvl1pPr marL="0" indent="0" algn="ctr">
              <a:buClr>
                <a:schemeClr val="tx2"/>
              </a:buClr>
              <a:buNone/>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p:txBody>
      </p:sp>
      <p:grpSp>
        <p:nvGrpSpPr>
          <p:cNvPr id="15" name="Group 14">
            <a:extLst>
              <a:ext uri="{FF2B5EF4-FFF2-40B4-BE49-F238E27FC236}">
                <a16:creationId xmlns:a16="http://schemas.microsoft.com/office/drawing/2014/main" id="{0739C46A-0D57-AE4E-97FF-DBF59A36D5D2}"/>
              </a:ext>
            </a:extLst>
          </p:cNvPr>
          <p:cNvGrpSpPr/>
          <p:nvPr userDrawn="1"/>
        </p:nvGrpSpPr>
        <p:grpSpPr>
          <a:xfrm>
            <a:off x="0" y="165548"/>
            <a:ext cx="1386998" cy="270289"/>
            <a:chOff x="0" y="165548"/>
            <a:chExt cx="1386998" cy="270289"/>
          </a:xfrm>
        </p:grpSpPr>
        <p:sp>
          <p:nvSpPr>
            <p:cNvPr id="16" name="Rectangle 15">
              <a:extLst>
                <a:ext uri="{FF2B5EF4-FFF2-40B4-BE49-F238E27FC236}">
                  <a16:creationId xmlns:a16="http://schemas.microsoft.com/office/drawing/2014/main" id="{39EA4D46-0A48-034B-9BEA-EA32C866B1BC}"/>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23" name="Group 22">
              <a:extLst>
                <a:ext uri="{FF2B5EF4-FFF2-40B4-BE49-F238E27FC236}">
                  <a16:creationId xmlns:a16="http://schemas.microsoft.com/office/drawing/2014/main" id="{73598E1E-41CC-134A-8E1B-370368708DF3}"/>
                </a:ext>
              </a:extLst>
            </p:cNvPr>
            <p:cNvGrpSpPr/>
            <p:nvPr userDrawn="1"/>
          </p:nvGrpSpPr>
          <p:grpSpPr>
            <a:xfrm>
              <a:off x="290556" y="165548"/>
              <a:ext cx="1096442" cy="270289"/>
              <a:chOff x="575009" y="2399353"/>
              <a:chExt cx="2305674" cy="557505"/>
            </a:xfrm>
          </p:grpSpPr>
          <p:sp>
            <p:nvSpPr>
              <p:cNvPr id="24" name="Rectangle 23">
                <a:extLst>
                  <a:ext uri="{FF2B5EF4-FFF2-40B4-BE49-F238E27FC236}">
                    <a16:creationId xmlns:a16="http://schemas.microsoft.com/office/drawing/2014/main" id="{9269A208-B8F7-FC44-8D28-9D1C636CF7F5}"/>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25" name="Graphic 24">
                <a:extLst>
                  <a:ext uri="{FF2B5EF4-FFF2-40B4-BE49-F238E27FC236}">
                    <a16:creationId xmlns:a16="http://schemas.microsoft.com/office/drawing/2014/main" id="{05725687-3935-754A-8C41-F899923D65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228195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15.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3.sv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B8034E-A55D-0B41-B37A-9F7801ACC560}"/>
              </a:ext>
            </a:extLst>
          </p:cNvPr>
          <p:cNvPicPr>
            <a:picLocks noChangeAspect="1"/>
          </p:cNvPicPr>
          <p:nvPr userDrawn="1"/>
        </p:nvPicPr>
        <p:blipFill>
          <a:blip r:embed="rId23"/>
          <a:stretch>
            <a:fillRect/>
          </a:stretch>
        </p:blipFill>
        <p:spPr>
          <a:xfrm>
            <a:off x="0" y="457"/>
            <a:ext cx="9144000" cy="5142586"/>
          </a:xfrm>
          <a:prstGeom prst="rect">
            <a:avLst/>
          </a:prstGeom>
        </p:spPr>
      </p:pic>
      <p:sp>
        <p:nvSpPr>
          <p:cNvPr id="2" name="Title Placeholder 1"/>
          <p:cNvSpPr>
            <a:spLocks noGrp="1"/>
          </p:cNvSpPr>
          <p:nvPr>
            <p:ph type="title"/>
          </p:nvPr>
        </p:nvSpPr>
        <p:spPr>
          <a:xfrm>
            <a:off x="290556" y="550030"/>
            <a:ext cx="8590591" cy="702686"/>
          </a:xfrm>
          <a:prstGeom prst="rect">
            <a:avLst/>
          </a:prstGeom>
        </p:spPr>
        <p:txBody>
          <a:bodyPr vert="horz" lIns="91440" tIns="45720" rIns="91440" bIns="45720" rtlCol="0" anchor="t">
            <a:normAutofit/>
          </a:bodyPr>
          <a:lstStyle/>
          <a:p>
            <a:endParaRPr lang="en-US" dirty="0"/>
          </a:p>
        </p:txBody>
      </p:sp>
      <p:sp>
        <p:nvSpPr>
          <p:cNvPr id="5" name="Footer Placeholder 4"/>
          <p:cNvSpPr>
            <a:spLocks noGrp="1"/>
          </p:cNvSpPr>
          <p:nvPr>
            <p:ph type="ftr" sz="quarter" idx="3"/>
          </p:nvPr>
        </p:nvSpPr>
        <p:spPr>
          <a:xfrm>
            <a:off x="290556" y="4715988"/>
            <a:ext cx="8097606" cy="273844"/>
          </a:xfrm>
          <a:prstGeom prst="rect">
            <a:avLst/>
          </a:prstGeom>
        </p:spPr>
        <p:txBody>
          <a:bodyPr vert="horz" lIns="90000" tIns="45720" rIns="91440" bIns="45720" rtlCol="0" anchor="b"/>
          <a:lstStyle>
            <a:lvl1pPr marL="0" marR="0" indent="0" algn="l" defTabSz="457200" rtl="0" eaLnBrk="1" fontAlgn="auto" latinLnBrk="0" hangingPunct="1">
              <a:lnSpc>
                <a:spcPct val="100000"/>
              </a:lnSpc>
              <a:spcBef>
                <a:spcPts val="0"/>
              </a:spcBef>
              <a:spcAft>
                <a:spcPts val="0"/>
              </a:spcAft>
              <a:buClrTx/>
              <a:buSzTx/>
              <a:buFontTx/>
              <a:buNone/>
              <a:tabLst/>
              <a:defRPr sz="600" b="1" i="0" cap="all" baseline="0">
                <a:solidFill>
                  <a:schemeClr val="bg1"/>
                </a:solidFill>
                <a:latin typeface="Karla" pitchFamily="2" charset="0"/>
                <a:ea typeface="Karla" pitchFamily="2" charset="0"/>
                <a:cs typeface="Karla" pitchFamily="2" charset="0"/>
              </a:defRPr>
            </a:lvl1pPr>
          </a:lstStyle>
          <a:p>
            <a:r>
              <a:rPr lang="en-US"/>
              <a:t>CROWDSTRIKE</a:t>
            </a:r>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290556" y="1376541"/>
            <a:ext cx="8590589" cy="31768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reeform 8">
            <a:extLst>
              <a:ext uri="{FF2B5EF4-FFF2-40B4-BE49-F238E27FC236}">
                <a16:creationId xmlns:a16="http://schemas.microsoft.com/office/drawing/2014/main" id="{2B8AB323-41BA-C245-9583-2AA028F5A553}"/>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grpSp>
        <p:nvGrpSpPr>
          <p:cNvPr id="3" name="Group 2">
            <a:extLst>
              <a:ext uri="{FF2B5EF4-FFF2-40B4-BE49-F238E27FC236}">
                <a16:creationId xmlns:a16="http://schemas.microsoft.com/office/drawing/2014/main" id="{03BF1776-1CFA-4641-A3BB-D25105842B91}"/>
              </a:ext>
            </a:extLst>
          </p:cNvPr>
          <p:cNvGrpSpPr/>
          <p:nvPr userDrawn="1"/>
        </p:nvGrpSpPr>
        <p:grpSpPr>
          <a:xfrm>
            <a:off x="0" y="165548"/>
            <a:ext cx="1386998" cy="270289"/>
            <a:chOff x="0" y="165548"/>
            <a:chExt cx="1386998" cy="270289"/>
          </a:xfrm>
        </p:grpSpPr>
        <p:sp>
          <p:nvSpPr>
            <p:cNvPr id="26" name="Rectangle 25">
              <a:extLst>
                <a:ext uri="{FF2B5EF4-FFF2-40B4-BE49-F238E27FC236}">
                  <a16:creationId xmlns:a16="http://schemas.microsoft.com/office/drawing/2014/main" id="{DFDB7989-9B45-3A4D-9626-08BE3204BEB6}"/>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19" name="Group 18">
              <a:extLst>
                <a:ext uri="{FF2B5EF4-FFF2-40B4-BE49-F238E27FC236}">
                  <a16:creationId xmlns:a16="http://schemas.microsoft.com/office/drawing/2014/main" id="{2718928B-563D-7443-B3BC-0846138178A4}"/>
                </a:ext>
              </a:extLst>
            </p:cNvPr>
            <p:cNvGrpSpPr/>
            <p:nvPr userDrawn="1"/>
          </p:nvGrpSpPr>
          <p:grpSpPr>
            <a:xfrm>
              <a:off x="290556" y="165548"/>
              <a:ext cx="1096442" cy="270289"/>
              <a:chOff x="575009" y="2399353"/>
              <a:chExt cx="2305674" cy="557505"/>
            </a:xfrm>
          </p:grpSpPr>
          <p:sp>
            <p:nvSpPr>
              <p:cNvPr id="20" name="Rectangle 19">
                <a:extLst>
                  <a:ext uri="{FF2B5EF4-FFF2-40B4-BE49-F238E27FC236}">
                    <a16:creationId xmlns:a16="http://schemas.microsoft.com/office/drawing/2014/main" id="{09ACDFDA-62B2-974C-ABD1-6CB33FB1B232}"/>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21" name="Graphic 20">
                <a:extLst>
                  <a:ext uri="{FF2B5EF4-FFF2-40B4-BE49-F238E27FC236}">
                    <a16:creationId xmlns:a16="http://schemas.microsoft.com/office/drawing/2014/main" id="{E1270FD7-5F08-E340-B0A9-683062108C8F}"/>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2005796989"/>
      </p:ext>
    </p:extLst>
  </p:cSld>
  <p:clrMap bg1="lt1" tx1="dk1" bg2="lt2" tx2="dk2" accent1="accent1" accent2="accent2" accent3="accent3" accent4="accent4" accent5="accent5" accent6="accent6" hlink="hlink" folHlink="folHlink"/>
  <p:sldLayoutIdLst>
    <p:sldLayoutId id="2147483828" r:id="rId1"/>
    <p:sldLayoutId id="2147483831" r:id="rId2"/>
    <p:sldLayoutId id="2147483813" r:id="rId3"/>
    <p:sldLayoutId id="2147483792" r:id="rId4"/>
    <p:sldLayoutId id="2147483785" r:id="rId5"/>
    <p:sldLayoutId id="2147483786" r:id="rId6"/>
    <p:sldLayoutId id="2147483791" r:id="rId7"/>
    <p:sldLayoutId id="2147483826" r:id="rId8"/>
    <p:sldLayoutId id="2147483827" r:id="rId9"/>
    <p:sldLayoutId id="2147483794" r:id="rId10"/>
    <p:sldLayoutId id="2147483815" r:id="rId11"/>
    <p:sldLayoutId id="2147483814" r:id="rId12"/>
    <p:sldLayoutId id="2147483776" r:id="rId13"/>
    <p:sldLayoutId id="2147483833" r:id="rId14"/>
    <p:sldLayoutId id="2147483832" r:id="rId15"/>
    <p:sldLayoutId id="2147483834" r:id="rId16"/>
    <p:sldLayoutId id="2147483821" r:id="rId17"/>
    <p:sldLayoutId id="2147483818" r:id="rId18"/>
    <p:sldLayoutId id="2147483817" r:id="rId19"/>
    <p:sldLayoutId id="2147483857" r:id="rId20"/>
    <p:sldLayoutId id="2147483858" r:id="rId21"/>
  </p:sldLayoutIdLst>
  <p:hf sldNum="0" hdr="0" dt="0"/>
  <p:txStyles>
    <p:titleStyle>
      <a:lvl1pPr algn="ctr" defTabSz="457200" rtl="0" eaLnBrk="1" latinLnBrk="0" hangingPunct="1">
        <a:spcBef>
          <a:spcPct val="0"/>
        </a:spcBef>
        <a:buNone/>
        <a:defRPr sz="1800" b="1" i="0" kern="1200" cap="all" spc="0" baseline="0">
          <a:solidFill>
            <a:schemeClr val="bg1"/>
          </a:solidFill>
          <a:latin typeface="ITC Avant Garde Pro Md" panose="02000503030000020004" pitchFamily="2" charset="77"/>
          <a:ea typeface="ITC Avant Garde Pro Md" panose="02000503030000020004" pitchFamily="2" charset="77"/>
          <a:cs typeface="ITC Avant Garde Pro Md" panose="02000503030000020004" pitchFamily="2" charset="77"/>
        </a:defRPr>
      </a:lvl1pPr>
    </p:titleStyle>
    <p:bodyStyle>
      <a:lvl1pPr marL="180975" indent="-180975" algn="l" defTabSz="457200" rtl="0" eaLnBrk="1" latinLnBrk="0" hangingPunct="1">
        <a:lnSpc>
          <a:spcPct val="95000"/>
        </a:lnSpc>
        <a:spcBef>
          <a:spcPts val="800"/>
        </a:spcBef>
        <a:spcAft>
          <a:spcPts val="0"/>
        </a:spcAft>
        <a:buClr>
          <a:schemeClr val="bg1"/>
        </a:buClr>
        <a:buFont typeface="Wingdings" charset="2"/>
        <a:buChar char="§"/>
        <a:tabLst/>
        <a:defRPr sz="1600" b="0" i="0" kern="1200" spc="-20">
          <a:solidFill>
            <a:schemeClr val="bg1"/>
          </a:solidFill>
          <a:latin typeface="Karla" charset="0"/>
          <a:ea typeface="Karla" charset="0"/>
          <a:cs typeface="Karla" charset="0"/>
        </a:defRPr>
      </a:lvl1pPr>
      <a:lvl2pPr marL="361950" indent="-166688" algn="l" defTabSz="457200" rtl="0" eaLnBrk="1" latinLnBrk="0" hangingPunct="1">
        <a:lnSpc>
          <a:spcPct val="95000"/>
        </a:lnSpc>
        <a:spcBef>
          <a:spcPts val="800"/>
        </a:spcBef>
        <a:spcAft>
          <a:spcPts val="0"/>
        </a:spcAft>
        <a:buClr>
          <a:schemeClr val="bg1"/>
        </a:buClr>
        <a:buFont typeface="Wingdings" charset="2"/>
        <a:buChar char="§"/>
        <a:tabLst/>
        <a:defRPr sz="1400" kern="1200" spc="-20">
          <a:solidFill>
            <a:schemeClr val="bg1"/>
          </a:solidFill>
          <a:latin typeface="Karla" charset="0"/>
          <a:ea typeface="Karla" charset="0"/>
          <a:cs typeface="Karla" charset="0"/>
        </a:defRPr>
      </a:lvl2pPr>
      <a:lvl3pPr marL="492125" indent="-142875" algn="l" defTabSz="457200" rtl="0" eaLnBrk="1" latinLnBrk="0" hangingPunct="1">
        <a:lnSpc>
          <a:spcPct val="95000"/>
        </a:lnSpc>
        <a:spcBef>
          <a:spcPts val="800"/>
        </a:spcBef>
        <a:spcAft>
          <a:spcPts val="0"/>
        </a:spcAft>
        <a:buClr>
          <a:schemeClr val="bg1"/>
        </a:buClr>
        <a:buFont typeface="Wingdings" charset="2"/>
        <a:buChar char="§"/>
        <a:tabLst/>
        <a:defRPr sz="1200" kern="1200" spc="-20">
          <a:solidFill>
            <a:schemeClr val="bg1"/>
          </a:solidFill>
          <a:latin typeface="Karla" charset="0"/>
          <a:ea typeface="Karla" charset="0"/>
          <a:cs typeface="Karla" charset="0"/>
        </a:defRPr>
      </a:lvl3pPr>
      <a:lvl4pPr marL="668338" indent="-142875" algn="l" defTabSz="457200" rtl="0" eaLnBrk="1" latinLnBrk="0" hangingPunct="1">
        <a:lnSpc>
          <a:spcPct val="95000"/>
        </a:lnSpc>
        <a:spcBef>
          <a:spcPts val="800"/>
        </a:spcBef>
        <a:spcAft>
          <a:spcPts val="0"/>
        </a:spcAft>
        <a:buClr>
          <a:schemeClr val="bg1"/>
        </a:buClr>
        <a:buFont typeface="Wingdings" charset="2"/>
        <a:buChar char="§"/>
        <a:tabLst/>
        <a:defRPr sz="1200" kern="1200" spc="-20">
          <a:solidFill>
            <a:schemeClr val="bg1"/>
          </a:solidFill>
          <a:latin typeface="Karla" charset="0"/>
          <a:ea typeface="Karla" charset="0"/>
          <a:cs typeface="Karla" charset="0"/>
        </a:defRPr>
      </a:lvl4pPr>
      <a:lvl5pPr marL="803275" indent="-138113" algn="l" defTabSz="457200" rtl="0" eaLnBrk="1" latinLnBrk="0" hangingPunct="1">
        <a:lnSpc>
          <a:spcPct val="95000"/>
        </a:lnSpc>
        <a:spcBef>
          <a:spcPts val="800"/>
        </a:spcBef>
        <a:spcAft>
          <a:spcPts val="0"/>
        </a:spcAft>
        <a:buClr>
          <a:schemeClr val="bg1"/>
        </a:buClr>
        <a:buFont typeface="Wingdings" charset="2"/>
        <a:buChar char="§"/>
        <a:tabLst/>
        <a:defRPr sz="1200" kern="1200" spc="-20" baseline="0">
          <a:solidFill>
            <a:schemeClr val="bg1"/>
          </a:solidFill>
          <a:latin typeface="Karla" charset="0"/>
          <a:ea typeface="Karla" charset="0"/>
          <a:cs typeface="Karl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userDrawn="1">
          <p15:clr>
            <a:srgbClr val="F26B43"/>
          </p15:clr>
        </p15:guide>
        <p15:guide id="5" pos="5593" userDrawn="1">
          <p15:clr>
            <a:srgbClr val="F26B43"/>
          </p15:clr>
        </p15:guide>
        <p15:guide id="6" orient="horz" pos="2875">
          <p15:clr>
            <a:srgbClr val="F26B43"/>
          </p15:clr>
        </p15:guide>
        <p15:guide id="7" pos="172" userDrawn="1">
          <p15:clr>
            <a:srgbClr val="F26B43"/>
          </p15:clr>
        </p15:guide>
        <p15:guide id="9" orient="horz" pos="797" userDrawn="1">
          <p15:clr>
            <a:srgbClr val="F26B43"/>
          </p15:clr>
        </p15:guide>
        <p15:guide id="10" orient="horz" pos="34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B8034E-A55D-0B41-B37A-9F7801ACC560}"/>
              </a:ext>
            </a:extLst>
          </p:cNvPr>
          <p:cNvPicPr>
            <a:picLocks noChangeAspect="1"/>
          </p:cNvPicPr>
          <p:nvPr userDrawn="1"/>
        </p:nvPicPr>
        <p:blipFill>
          <a:blip r:embed="rId21"/>
          <a:srcRect/>
          <a:stretch/>
        </p:blipFill>
        <p:spPr>
          <a:xfrm>
            <a:off x="0" y="2286"/>
            <a:ext cx="9144000" cy="5138928"/>
          </a:xfrm>
          <a:prstGeom prst="rect">
            <a:avLst/>
          </a:prstGeom>
        </p:spPr>
      </p:pic>
      <p:sp>
        <p:nvSpPr>
          <p:cNvPr id="2" name="Title Placeholder 1"/>
          <p:cNvSpPr>
            <a:spLocks noGrp="1"/>
          </p:cNvSpPr>
          <p:nvPr>
            <p:ph type="title"/>
          </p:nvPr>
        </p:nvSpPr>
        <p:spPr>
          <a:xfrm>
            <a:off x="290556" y="550030"/>
            <a:ext cx="8590591" cy="702686"/>
          </a:xfrm>
          <a:prstGeom prst="rect">
            <a:avLst/>
          </a:prstGeom>
        </p:spPr>
        <p:txBody>
          <a:bodyPr vert="horz" lIns="91440" tIns="45720" rIns="91440" bIns="45720" rtlCol="0" anchor="t">
            <a:normAutofit/>
          </a:bodyPr>
          <a:lstStyle/>
          <a:p>
            <a:endParaRPr lang="en-US" dirty="0"/>
          </a:p>
        </p:txBody>
      </p:sp>
      <p:sp>
        <p:nvSpPr>
          <p:cNvPr id="5" name="Footer Placeholder 4"/>
          <p:cNvSpPr>
            <a:spLocks noGrp="1"/>
          </p:cNvSpPr>
          <p:nvPr>
            <p:ph type="ftr" sz="quarter" idx="3"/>
          </p:nvPr>
        </p:nvSpPr>
        <p:spPr>
          <a:xfrm>
            <a:off x="290556" y="4715988"/>
            <a:ext cx="8097606" cy="273844"/>
          </a:xfrm>
          <a:prstGeom prst="rect">
            <a:avLst/>
          </a:prstGeom>
        </p:spPr>
        <p:txBody>
          <a:bodyPr vert="horz" lIns="90000" tIns="45720" rIns="91440" bIns="45720" rtlCol="0" anchor="b"/>
          <a:lstStyle>
            <a:lvl1pPr marL="0" marR="0" indent="0" algn="l" defTabSz="457200" rtl="0" eaLnBrk="1" fontAlgn="auto" latinLnBrk="0" hangingPunct="1">
              <a:lnSpc>
                <a:spcPct val="100000"/>
              </a:lnSpc>
              <a:spcBef>
                <a:spcPts val="0"/>
              </a:spcBef>
              <a:spcAft>
                <a:spcPts val="0"/>
              </a:spcAft>
              <a:buClrTx/>
              <a:buSzTx/>
              <a:buFontTx/>
              <a:buNone/>
              <a:tabLst/>
              <a:defRPr sz="600" b="1" i="0" cap="all" baseline="0">
                <a:solidFill>
                  <a:schemeClr val="tx2">
                    <a:lumMod val="50000"/>
                    <a:lumOff val="50000"/>
                  </a:schemeClr>
                </a:solidFill>
                <a:latin typeface="Karla" pitchFamily="2" charset="0"/>
                <a:ea typeface="Karla" pitchFamily="2" charset="0"/>
                <a:cs typeface="Karla" pitchFamily="2" charset="0"/>
              </a:defRPr>
            </a:lvl1pPr>
          </a:lstStyle>
          <a:p>
            <a:r>
              <a:rPr lang="en-US"/>
              <a:t>CROWDSTRIKE</a:t>
            </a:r>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290556" y="1376541"/>
            <a:ext cx="8590589" cy="31768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8">
            <a:extLst>
              <a:ext uri="{FF2B5EF4-FFF2-40B4-BE49-F238E27FC236}">
                <a16:creationId xmlns:a16="http://schemas.microsoft.com/office/drawing/2014/main" id="{2B8AB323-41BA-C245-9583-2AA028F5A553}"/>
              </a:ext>
            </a:extLst>
          </p:cNvPr>
          <p:cNvSpPr/>
          <p:nvPr userDrawn="1"/>
        </p:nvSpPr>
        <p:spPr>
          <a:xfrm>
            <a:off x="8450468" y="4713902"/>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w="9525" cap="flat">
            <a:noFill/>
            <a:prstDash val="solid"/>
            <a:miter/>
          </a:ln>
        </p:spPr>
        <p:txBody>
          <a:bodyPr rtlCol="0" anchor="ctr"/>
          <a:lstStyle/>
          <a:p>
            <a:endParaRPr lang="en-US"/>
          </a:p>
        </p:txBody>
      </p:sp>
      <p:grpSp>
        <p:nvGrpSpPr>
          <p:cNvPr id="12" name="Group 11">
            <a:extLst>
              <a:ext uri="{FF2B5EF4-FFF2-40B4-BE49-F238E27FC236}">
                <a16:creationId xmlns:a16="http://schemas.microsoft.com/office/drawing/2014/main" id="{693BF961-8F8D-3947-9A02-4CAA61282884}"/>
              </a:ext>
            </a:extLst>
          </p:cNvPr>
          <p:cNvGrpSpPr/>
          <p:nvPr userDrawn="1"/>
        </p:nvGrpSpPr>
        <p:grpSpPr>
          <a:xfrm>
            <a:off x="0" y="165548"/>
            <a:ext cx="1386998" cy="270289"/>
            <a:chOff x="0" y="165548"/>
            <a:chExt cx="1386998" cy="270289"/>
          </a:xfrm>
        </p:grpSpPr>
        <p:sp>
          <p:nvSpPr>
            <p:cNvPr id="13" name="Rectangle 12">
              <a:extLst>
                <a:ext uri="{FF2B5EF4-FFF2-40B4-BE49-F238E27FC236}">
                  <a16:creationId xmlns:a16="http://schemas.microsoft.com/office/drawing/2014/main" id="{BDA77184-3EDC-224C-972B-CA2CB2CEA795}"/>
                </a:ext>
              </a:extLst>
            </p:cNvPr>
            <p:cNvSpPr/>
            <p:nvPr/>
          </p:nvSpPr>
          <p:spPr>
            <a:xfrm>
              <a:off x="0" y="165548"/>
              <a:ext cx="262851" cy="270289"/>
            </a:xfrm>
            <a:prstGeom prst="rect">
              <a:avLst/>
            </a:prstGeom>
            <a:pattFill prst="ltUpDiag">
              <a:fgClr>
                <a:srgbClr val="EB3917"/>
              </a:fgClr>
              <a:bgClr>
                <a:prstClr val="white"/>
              </a:bgClr>
            </a:patt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sym typeface="Arial"/>
                <a:rtl val="0"/>
              </a:endParaRPr>
            </a:p>
          </p:txBody>
        </p:sp>
        <p:grpSp>
          <p:nvGrpSpPr>
            <p:cNvPr id="14" name="Group 13">
              <a:extLst>
                <a:ext uri="{FF2B5EF4-FFF2-40B4-BE49-F238E27FC236}">
                  <a16:creationId xmlns:a16="http://schemas.microsoft.com/office/drawing/2014/main" id="{89D3E8B5-7B98-524D-AE5D-8291F9F8748A}"/>
                </a:ext>
              </a:extLst>
            </p:cNvPr>
            <p:cNvGrpSpPr/>
            <p:nvPr userDrawn="1"/>
          </p:nvGrpSpPr>
          <p:grpSpPr>
            <a:xfrm>
              <a:off x="290556" y="165548"/>
              <a:ext cx="1096442" cy="270289"/>
              <a:chOff x="575009" y="2399353"/>
              <a:chExt cx="2305674" cy="557505"/>
            </a:xfrm>
          </p:grpSpPr>
          <p:sp>
            <p:nvSpPr>
              <p:cNvPr id="15" name="Rectangle 14">
                <a:extLst>
                  <a:ext uri="{FF2B5EF4-FFF2-40B4-BE49-F238E27FC236}">
                    <a16:creationId xmlns:a16="http://schemas.microsoft.com/office/drawing/2014/main" id="{CA436B9E-94C5-8247-8F8F-4F1C209330B8}"/>
                  </a:ext>
                </a:extLst>
              </p:cNvPr>
              <p:cNvSpPr/>
              <p:nvPr/>
            </p:nvSpPr>
            <p:spPr>
              <a:xfrm>
                <a:off x="575009" y="2399353"/>
                <a:ext cx="2305674" cy="557505"/>
              </a:xfrm>
              <a:prstGeom prst="rect">
                <a:avLst/>
              </a:prstGeom>
              <a:solidFill>
                <a:srgbClr val="EB3917"/>
              </a:solidFill>
              <a:ln w="25400" cap="flat" cmpd="sng" algn="ctr">
                <a:noFill/>
                <a:prstDash val="solid"/>
              </a:ln>
              <a:effectLst/>
            </p:spPr>
            <p:txBody>
              <a:bodyPr rtlCol="0" anchor="ctr"/>
              <a:lstStyle/>
              <a:p>
                <a:pPr marR="0" lvl="0" indent="0" algn="ctr" defTabSz="914400" fontAlgn="auto">
                  <a:lnSpc>
                    <a:spcPct val="100000"/>
                  </a:lnSpc>
                  <a:spcBef>
                    <a:spcPts val="0"/>
                  </a:spcBef>
                  <a:spcAft>
                    <a:spcPts val="0"/>
                  </a:spcAft>
                  <a:buClrTx/>
                  <a:buSzTx/>
                  <a:buFontTx/>
                  <a:buNone/>
                  <a:tabLst/>
                </a:pPr>
                <a:endParaRPr kumimoji="0" lang="en-US" sz="1100" b="0" i="0" u="none" strike="noStrike" kern="0" cap="none" spc="0" normalizeH="0" baseline="0">
                  <a:ln>
                    <a:noFill/>
                  </a:ln>
                  <a:solidFill>
                    <a:srgbClr val="FFFFFF"/>
                  </a:solidFill>
                  <a:effectLst/>
                  <a:uLnTx/>
                  <a:uFillTx/>
                  <a:latin typeface="Calibri"/>
                  <a:sym typeface="Arial"/>
                  <a:rtl val="0"/>
                </a:endParaRPr>
              </a:p>
            </p:txBody>
          </p:sp>
          <p:pic>
            <p:nvPicPr>
              <p:cNvPr id="16" name="Graphic 15">
                <a:extLst>
                  <a:ext uri="{FF2B5EF4-FFF2-40B4-BE49-F238E27FC236}">
                    <a16:creationId xmlns:a16="http://schemas.microsoft.com/office/drawing/2014/main" id="{EB6CA4B3-5D30-A245-9B33-7AEB5347E281}"/>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726194" y="2559938"/>
                <a:ext cx="1920644" cy="338938"/>
              </a:xfrm>
              <a:prstGeom prst="rect">
                <a:avLst/>
              </a:prstGeom>
            </p:spPr>
          </p:pic>
        </p:grpSp>
      </p:grpSp>
    </p:spTree>
    <p:extLst>
      <p:ext uri="{BB962C8B-B14F-4D97-AF65-F5344CB8AC3E}">
        <p14:creationId xmlns:p14="http://schemas.microsoft.com/office/powerpoint/2010/main" val="3077509671"/>
      </p:ext>
    </p:extLst>
  </p:cSld>
  <p:clrMap bg1="lt1" tx1="dk1" bg2="lt2" tx2="dk2" accent1="accent1" accent2="accent2" accent3="accent3" accent4="accent4" accent5="accent5" accent6="accent6" hlink="hlink" folHlink="folHlink"/>
  <p:sldLayoutIdLst>
    <p:sldLayoutId id="2147483836" r:id="rId1"/>
    <p:sldLayoutId id="2147483838"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Lst>
  <p:hf sldNum="0" hdr="0" dt="0"/>
  <p:txStyles>
    <p:titleStyle>
      <a:lvl1pPr algn="ctr" defTabSz="457200" rtl="0" eaLnBrk="1" latinLnBrk="0" hangingPunct="1">
        <a:spcBef>
          <a:spcPct val="0"/>
        </a:spcBef>
        <a:buNone/>
        <a:defRPr sz="1800" b="1" i="0" kern="1200" cap="all" spc="0" baseline="0">
          <a:solidFill>
            <a:schemeClr val="tx2"/>
          </a:solidFill>
          <a:latin typeface="ITC Avant Garde Pro Md" panose="02000503030000020004" pitchFamily="2" charset="77"/>
          <a:ea typeface="ITC Avant Garde Pro Md" panose="02000503030000020004" pitchFamily="2" charset="77"/>
          <a:cs typeface="ITC Avant Garde Pro Md" panose="02000503030000020004" pitchFamily="2" charset="77"/>
        </a:defRPr>
      </a:lvl1pPr>
    </p:titleStyle>
    <p:bodyStyle>
      <a:lvl1pPr marL="180975" indent="-180975" algn="l" defTabSz="457200" rtl="0" eaLnBrk="1" latinLnBrk="0" hangingPunct="1">
        <a:lnSpc>
          <a:spcPct val="95000"/>
        </a:lnSpc>
        <a:spcBef>
          <a:spcPts val="800"/>
        </a:spcBef>
        <a:spcAft>
          <a:spcPts val="0"/>
        </a:spcAft>
        <a:buClr>
          <a:schemeClr val="accent1"/>
        </a:buClr>
        <a:buFont typeface="Wingdings" charset="2"/>
        <a:buChar char="§"/>
        <a:tabLst/>
        <a:defRPr sz="1600" b="0" i="0" kern="1200" spc="-20">
          <a:solidFill>
            <a:schemeClr val="tx2"/>
          </a:solidFill>
          <a:latin typeface="Karla" charset="0"/>
          <a:ea typeface="Karla" charset="0"/>
          <a:cs typeface="Karla" charset="0"/>
        </a:defRPr>
      </a:lvl1pPr>
      <a:lvl2pPr marL="361950" indent="-166688" algn="l" defTabSz="457200" rtl="0" eaLnBrk="1" latinLnBrk="0" hangingPunct="1">
        <a:lnSpc>
          <a:spcPct val="95000"/>
        </a:lnSpc>
        <a:spcBef>
          <a:spcPts val="800"/>
        </a:spcBef>
        <a:spcAft>
          <a:spcPts val="0"/>
        </a:spcAft>
        <a:buClr>
          <a:schemeClr val="accent1"/>
        </a:buClr>
        <a:buFont typeface="Wingdings" charset="2"/>
        <a:buChar char="§"/>
        <a:tabLst/>
        <a:defRPr sz="1400" kern="1200" spc="-20">
          <a:solidFill>
            <a:schemeClr val="tx2"/>
          </a:solidFill>
          <a:latin typeface="Karla" charset="0"/>
          <a:ea typeface="Karla" charset="0"/>
          <a:cs typeface="Karla" charset="0"/>
        </a:defRPr>
      </a:lvl2pPr>
      <a:lvl3pPr marL="492125" indent="-142875" algn="l" defTabSz="457200" rtl="0" eaLnBrk="1" latinLnBrk="0" hangingPunct="1">
        <a:lnSpc>
          <a:spcPct val="95000"/>
        </a:lnSpc>
        <a:spcBef>
          <a:spcPts val="800"/>
        </a:spcBef>
        <a:spcAft>
          <a:spcPts val="0"/>
        </a:spcAft>
        <a:buClr>
          <a:schemeClr val="accent1"/>
        </a:buClr>
        <a:buFont typeface="Wingdings" charset="2"/>
        <a:buChar char="§"/>
        <a:tabLst/>
        <a:defRPr sz="1200" kern="1200" spc="-20">
          <a:solidFill>
            <a:schemeClr val="tx2"/>
          </a:solidFill>
          <a:latin typeface="Karla" charset="0"/>
          <a:ea typeface="Karla" charset="0"/>
          <a:cs typeface="Karla" charset="0"/>
        </a:defRPr>
      </a:lvl3pPr>
      <a:lvl4pPr marL="668338" indent="-142875" algn="l" defTabSz="457200" rtl="0" eaLnBrk="1" latinLnBrk="0" hangingPunct="1">
        <a:lnSpc>
          <a:spcPct val="95000"/>
        </a:lnSpc>
        <a:spcBef>
          <a:spcPts val="800"/>
        </a:spcBef>
        <a:spcAft>
          <a:spcPts val="0"/>
        </a:spcAft>
        <a:buClr>
          <a:schemeClr val="accent1"/>
        </a:buClr>
        <a:buFont typeface="Wingdings" charset="2"/>
        <a:buChar char="§"/>
        <a:tabLst/>
        <a:defRPr sz="1200" kern="1200" spc="-20">
          <a:solidFill>
            <a:schemeClr val="tx2"/>
          </a:solidFill>
          <a:latin typeface="Karla" charset="0"/>
          <a:ea typeface="Karla" charset="0"/>
          <a:cs typeface="Karla" charset="0"/>
        </a:defRPr>
      </a:lvl4pPr>
      <a:lvl5pPr marL="803275" indent="-138113" algn="l" defTabSz="457200" rtl="0" eaLnBrk="1" latinLnBrk="0" hangingPunct="1">
        <a:lnSpc>
          <a:spcPct val="95000"/>
        </a:lnSpc>
        <a:spcBef>
          <a:spcPts val="800"/>
        </a:spcBef>
        <a:spcAft>
          <a:spcPts val="0"/>
        </a:spcAft>
        <a:buClr>
          <a:schemeClr val="accent1"/>
        </a:buClr>
        <a:buFont typeface="Wingdings" charset="2"/>
        <a:buChar char="§"/>
        <a:tabLst/>
        <a:defRPr sz="1200" kern="1200" spc="-20" baseline="0">
          <a:solidFill>
            <a:schemeClr val="tx2"/>
          </a:solidFill>
          <a:latin typeface="Karla" charset="0"/>
          <a:ea typeface="Karla" charset="0"/>
          <a:cs typeface="Karl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43.svg"/><Relationship Id="rId5" Type="http://schemas.openxmlformats.org/officeDocument/2006/relationships/image" Target="../media/image50.png"/><Relationship Id="rId4"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52.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51.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42.png"/><Relationship Id="rId15" Type="http://schemas.openxmlformats.org/officeDocument/2006/relationships/image" Target="../media/image70.svg"/><Relationship Id="rId10" Type="http://schemas.openxmlformats.org/officeDocument/2006/relationships/image" Target="../media/image65.svg"/><Relationship Id="rId4" Type="http://schemas.openxmlformats.org/officeDocument/2006/relationships/image" Target="../media/image52.svg"/><Relationship Id="rId9" Type="http://schemas.openxmlformats.org/officeDocument/2006/relationships/image" Target="../media/image64.png"/><Relationship Id="rId1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8" Type="http://schemas.openxmlformats.org/officeDocument/2006/relationships/hyperlink" Target="https://www.crowdstrike.com/resources/white-papers/the-secret-to-cybersecurity-for-small-businesses" TargetMode="External"/><Relationship Id="rId13" Type="http://schemas.openxmlformats.org/officeDocument/2006/relationships/hyperlink" Target="https://www.crowdstrike.com/resources/white-papers/intelligence-led-rapid-recovery/" TargetMode="External"/><Relationship Id="rId3" Type="http://schemas.openxmlformats.org/officeDocument/2006/relationships/hyperlink" Target="http://www.crowdstrike.com/" TargetMode="External"/><Relationship Id="rId7" Type="http://schemas.openxmlformats.org/officeDocument/2006/relationships/image" Target="../media/image78.tiff"/><Relationship Id="rId12"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hyperlink" Target="https://www.crowdstrike.com/resources/white-papers/the-secret-to-cybersecurity-for-small-businesses/" TargetMode="External"/><Relationship Id="rId11" Type="http://schemas.openxmlformats.org/officeDocument/2006/relationships/hyperlink" Target="https://www.crowdstrike.com/resources/white-papers/falcon-complete-managed-detection-and-response/" TargetMode="External"/><Relationship Id="rId5" Type="http://schemas.openxmlformats.org/officeDocument/2006/relationships/image" Target="../media/image77.tiff"/><Relationship Id="rId10" Type="http://schemas.openxmlformats.org/officeDocument/2006/relationships/hyperlink" Target="https://www.crowdstrike.com/resources/white-papers/intelligence-led-rapid-recovery" TargetMode="External"/><Relationship Id="rId4" Type="http://schemas.openxmlformats.org/officeDocument/2006/relationships/hyperlink" Target="https://www.crowdstrike.com/resources/white-papers/ransomware-realities-for-small-and-medium-sized-businesses/" TargetMode="External"/><Relationship Id="rId9" Type="http://schemas.openxmlformats.org/officeDocument/2006/relationships/hyperlink" Target="https://www.crowdstrike.com/resources/white-papers/falcon-complete-managed-detection-and-response" TargetMode="External"/><Relationship Id="rId14" Type="http://schemas.openxmlformats.org/officeDocument/2006/relationships/image" Target="../media/image8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FB03563-6127-DD4C-B8D9-79FCFAC2F2C2}"/>
              </a:ext>
            </a:extLst>
          </p:cNvPr>
          <p:cNvSpPr>
            <a:spLocks noGrp="1"/>
          </p:cNvSpPr>
          <p:nvPr>
            <p:ph type="sldNum" sz="quarter" idx="12"/>
          </p:nvPr>
        </p:nvSpPr>
        <p:spPr>
          <a:xfrm>
            <a:off x="8030718" y="4786884"/>
            <a:ext cx="514350" cy="240030"/>
          </a:xfrm>
        </p:spPr>
        <p:txBody>
          <a:bodyPr vert="horz" lIns="68580" tIns="34290" rIns="68580" bIns="34290" rtlCol="0" anchor="ctr">
            <a:normAutofit fontScale="70000" lnSpcReduction="20000"/>
          </a:bodyPr>
          <a:lstStyle/>
          <a:p>
            <a:pPr>
              <a:spcAft>
                <a:spcPts val="450"/>
              </a:spcAft>
            </a:pPr>
            <a:fld id="{3D83F6A2-2283-B344-9168-9BA7F3E68307}" type="slidenum">
              <a:rPr lang="en-US" smtClean="0"/>
              <a:pPr>
                <a:spcAft>
                  <a:spcPts val="450"/>
                </a:spcAft>
              </a:pPr>
              <a:t>1</a:t>
            </a:fld>
            <a:endParaRPr lang="en-US"/>
          </a:p>
        </p:txBody>
      </p:sp>
      <p:sp>
        <p:nvSpPr>
          <p:cNvPr id="9" name="TextBox 8">
            <a:extLst>
              <a:ext uri="{FF2B5EF4-FFF2-40B4-BE49-F238E27FC236}">
                <a16:creationId xmlns:a16="http://schemas.microsoft.com/office/drawing/2014/main" id="{CAF7B4AE-A81D-554A-97C1-7BA6D2BAE043}"/>
              </a:ext>
            </a:extLst>
          </p:cNvPr>
          <p:cNvSpPr txBox="1"/>
          <p:nvPr/>
        </p:nvSpPr>
        <p:spPr>
          <a:xfrm>
            <a:off x="-436418" y="3954483"/>
            <a:ext cx="184731" cy="300082"/>
          </a:xfrm>
          <a:prstGeom prst="rect">
            <a:avLst/>
          </a:prstGeom>
          <a:noFill/>
        </p:spPr>
        <p:txBody>
          <a:bodyPr wrap="none" rtlCol="0">
            <a:spAutoFit/>
          </a:bodyPr>
          <a:lstStyle/>
          <a:p>
            <a:endParaRPr lang="en-US" sz="1350" dirty="0"/>
          </a:p>
        </p:txBody>
      </p:sp>
      <p:pic>
        <p:nvPicPr>
          <p:cNvPr id="4" name="Picture 3" descr="Website&#10;&#10;Description automatically generated with low confidence">
            <a:extLst>
              <a:ext uri="{FF2B5EF4-FFF2-40B4-BE49-F238E27FC236}">
                <a16:creationId xmlns:a16="http://schemas.microsoft.com/office/drawing/2014/main" id="{014A1284-D1B1-154C-BE86-9F403B24F794}"/>
              </a:ext>
            </a:extLst>
          </p:cNvPr>
          <p:cNvPicPr>
            <a:picLocks noChangeAspect="1"/>
          </p:cNvPicPr>
          <p:nvPr/>
        </p:nvPicPr>
        <p:blipFill>
          <a:blip r:embed="rId3"/>
          <a:stretch>
            <a:fillRect/>
          </a:stretch>
        </p:blipFill>
        <p:spPr>
          <a:xfrm>
            <a:off x="-2259" y="0"/>
            <a:ext cx="9148518" cy="5143500"/>
          </a:xfrm>
          <a:prstGeom prst="rect">
            <a:avLst/>
          </a:prstGeom>
        </p:spPr>
      </p:pic>
    </p:spTree>
    <p:extLst>
      <p:ext uri="{BB962C8B-B14F-4D97-AF65-F5344CB8AC3E}">
        <p14:creationId xmlns:p14="http://schemas.microsoft.com/office/powerpoint/2010/main" val="722380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F55BF3-D1AE-024F-8128-0ACDB1DB61B5}"/>
              </a:ext>
            </a:extLst>
          </p:cNvPr>
          <p:cNvSpPr>
            <a:spLocks noGrp="1"/>
          </p:cNvSpPr>
          <p:nvPr>
            <p:ph type="title"/>
          </p:nvPr>
        </p:nvSpPr>
        <p:spPr/>
        <p:txBody>
          <a:bodyPr>
            <a:normAutofit fontScale="90000"/>
          </a:bodyPr>
          <a:lstStyle/>
          <a:p>
            <a:r>
              <a:rPr lang="en-US" dirty="0"/>
              <a:t>THE adversaries</a:t>
            </a:r>
          </a:p>
        </p:txBody>
      </p:sp>
      <p:sp>
        <p:nvSpPr>
          <p:cNvPr id="45" name="Footer Placeholder 44">
            <a:extLst>
              <a:ext uri="{FF2B5EF4-FFF2-40B4-BE49-F238E27FC236}">
                <a16:creationId xmlns:a16="http://schemas.microsoft.com/office/drawing/2014/main" id="{58D43B80-46AA-A542-8778-137A097FC32E}"/>
              </a:ext>
            </a:extLst>
          </p:cNvPr>
          <p:cNvSpPr>
            <a:spLocks noGrp="1"/>
          </p:cNvSpPr>
          <p:nvPr>
            <p:ph type="ftr" sz="quarter" idx="23"/>
          </p:nvPr>
        </p:nvSpPr>
        <p:spPr/>
        <p:txBody>
          <a:bodyPr/>
          <a:lstStyle/>
          <a:p>
            <a:r>
              <a:rPr lang="en-US" dirty="0"/>
              <a:t>2021 CROWDSTRIKE, INC. ALL RIGHTS RESERVED.</a:t>
            </a:r>
          </a:p>
        </p:txBody>
      </p:sp>
      <p:sp>
        <p:nvSpPr>
          <p:cNvPr id="46" name="Slide Number Placeholder 45">
            <a:extLst>
              <a:ext uri="{FF2B5EF4-FFF2-40B4-BE49-F238E27FC236}">
                <a16:creationId xmlns:a16="http://schemas.microsoft.com/office/drawing/2014/main" id="{B29440B6-429F-024A-A5D3-8D019F08A136}"/>
              </a:ext>
            </a:extLst>
          </p:cNvPr>
          <p:cNvSpPr>
            <a:spLocks noGrp="1"/>
          </p:cNvSpPr>
          <p:nvPr>
            <p:ph type="sldNum" sz="quarter" idx="4"/>
          </p:nvPr>
        </p:nvSpPr>
        <p:spPr/>
        <p:txBody>
          <a:bodyPr/>
          <a:lstStyle/>
          <a:p>
            <a:fld id="{FBFA8DFA-BD2A-3248-B1BE-F9D6618E3F08}" type="slidenum">
              <a:rPr lang="en-US" smtClean="0"/>
              <a:pPr/>
              <a:t>10</a:t>
            </a:fld>
            <a:endParaRPr lang="en-US" dirty="0"/>
          </a:p>
        </p:txBody>
      </p:sp>
      <p:sp>
        <p:nvSpPr>
          <p:cNvPr id="3" name="Text Placeholder 2">
            <a:extLst>
              <a:ext uri="{FF2B5EF4-FFF2-40B4-BE49-F238E27FC236}">
                <a16:creationId xmlns:a16="http://schemas.microsoft.com/office/drawing/2014/main" id="{9DA8E2D0-56E1-A04F-917D-E755C3E5D6B5}"/>
              </a:ext>
            </a:extLst>
          </p:cNvPr>
          <p:cNvSpPr>
            <a:spLocks noGrp="1"/>
          </p:cNvSpPr>
          <p:nvPr>
            <p:ph type="body" sz="quarter" idx="22"/>
          </p:nvPr>
        </p:nvSpPr>
        <p:spPr/>
        <p:txBody>
          <a:bodyPr>
            <a:normAutofit fontScale="92500" lnSpcReduction="10000"/>
          </a:bodyPr>
          <a:lstStyle/>
          <a:p>
            <a:r>
              <a:rPr lang="en-US" dirty="0">
                <a:solidFill>
                  <a:srgbClr val="EC3916"/>
                </a:solidFill>
              </a:rPr>
              <a:t>150+</a:t>
            </a:r>
            <a:r>
              <a:rPr lang="en-US" dirty="0"/>
              <a:t> active adversary groups tracked across the globe </a:t>
            </a:r>
          </a:p>
        </p:txBody>
      </p:sp>
      <p:pic>
        <p:nvPicPr>
          <p:cNvPr id="6" name="Picture 5">
            <a:extLst>
              <a:ext uri="{FF2B5EF4-FFF2-40B4-BE49-F238E27FC236}">
                <a16:creationId xmlns:a16="http://schemas.microsoft.com/office/drawing/2014/main" id="{6EFD230C-2F70-B646-B099-E348AD47B849}"/>
              </a:ext>
            </a:extLst>
          </p:cNvPr>
          <p:cNvPicPr>
            <a:picLocks noChangeAspect="1"/>
          </p:cNvPicPr>
          <p:nvPr/>
        </p:nvPicPr>
        <p:blipFill>
          <a:blip r:embed="rId3"/>
          <a:stretch>
            <a:fillRect/>
          </a:stretch>
        </p:blipFill>
        <p:spPr>
          <a:xfrm>
            <a:off x="0" y="1298200"/>
            <a:ext cx="9151364" cy="2648327"/>
          </a:xfrm>
          <a:prstGeom prst="rect">
            <a:avLst/>
          </a:prstGeom>
        </p:spPr>
      </p:pic>
      <p:sp>
        <p:nvSpPr>
          <p:cNvPr id="4" name="TextBox 3">
            <a:extLst>
              <a:ext uri="{FF2B5EF4-FFF2-40B4-BE49-F238E27FC236}">
                <a16:creationId xmlns:a16="http://schemas.microsoft.com/office/drawing/2014/main" id="{073B0051-116E-6745-B888-FD9A76DB6CB1}"/>
              </a:ext>
            </a:extLst>
          </p:cNvPr>
          <p:cNvSpPr txBox="1"/>
          <p:nvPr/>
        </p:nvSpPr>
        <p:spPr>
          <a:xfrm>
            <a:off x="176784" y="4100425"/>
            <a:ext cx="8790432" cy="461665"/>
          </a:xfrm>
          <a:prstGeom prst="rect">
            <a:avLst/>
          </a:prstGeom>
          <a:noFill/>
        </p:spPr>
        <p:txBody>
          <a:bodyPr wrap="square" rtlCol="0">
            <a:spAutoFit/>
          </a:bodyPr>
          <a:lstStyle/>
          <a:p>
            <a:pPr algn="ctr"/>
            <a:r>
              <a:rPr lang="en-US" sz="1200" b="1" dirty="0">
                <a:solidFill>
                  <a:srgbClr val="E71C16"/>
                </a:solidFill>
                <a:latin typeface="Karla" charset="0"/>
                <a:ea typeface="Karla" charset="0"/>
                <a:cs typeface="Karla" charset="0"/>
              </a:rPr>
              <a:t>CROWDSTRIKE FALCON PLATFORM</a:t>
            </a:r>
          </a:p>
          <a:p>
            <a:pPr algn="ctr"/>
            <a:r>
              <a:rPr lang="en-US" sz="1200" dirty="0">
                <a:solidFill>
                  <a:srgbClr val="E71C16"/>
                </a:solidFill>
                <a:latin typeface="Karla" charset="0"/>
                <a:ea typeface="Karla" charset="0"/>
                <a:cs typeface="Karla" charset="0"/>
              </a:rPr>
              <a:t>700+ BILLION</a:t>
            </a:r>
            <a:r>
              <a:rPr lang="en-US" sz="1200" dirty="0">
                <a:solidFill>
                  <a:schemeClr val="bg1"/>
                </a:solidFill>
                <a:latin typeface="Karla" charset="0"/>
                <a:ea typeface="Karla" charset="0"/>
                <a:cs typeface="Karla" charset="0"/>
              </a:rPr>
              <a:t> SECURITY EVENTS PER DAY   </a:t>
            </a:r>
            <a:r>
              <a:rPr lang="en-US" sz="1200" dirty="0">
                <a:solidFill>
                  <a:srgbClr val="E71C16"/>
                </a:solidFill>
                <a:latin typeface="Karla" charset="0"/>
                <a:ea typeface="Karla" charset="0"/>
                <a:cs typeface="Karla" charset="0"/>
              </a:rPr>
              <a:t>140+ MILLION</a:t>
            </a:r>
            <a:r>
              <a:rPr lang="en-US" sz="1200" dirty="0">
                <a:solidFill>
                  <a:schemeClr val="bg1"/>
                </a:solidFill>
                <a:latin typeface="Karla" charset="0"/>
                <a:ea typeface="Karla" charset="0"/>
                <a:cs typeface="Karla" charset="0"/>
              </a:rPr>
              <a:t> IOA DECISIONS PER SECOND   </a:t>
            </a:r>
            <a:r>
              <a:rPr lang="en-US" sz="1200" dirty="0">
                <a:solidFill>
                  <a:srgbClr val="E71C16"/>
                </a:solidFill>
                <a:latin typeface="Karla" charset="0"/>
                <a:ea typeface="Karla" charset="0"/>
                <a:cs typeface="Karla" charset="0"/>
              </a:rPr>
              <a:t>75,000+</a:t>
            </a:r>
            <a:r>
              <a:rPr lang="en-US" sz="1200" dirty="0">
                <a:solidFill>
                  <a:schemeClr val="bg1"/>
                </a:solidFill>
                <a:latin typeface="Karla" charset="0"/>
                <a:ea typeface="Karla" charset="0"/>
                <a:cs typeface="Karla" charset="0"/>
              </a:rPr>
              <a:t> BREACHES STOPPED PER YEAR</a:t>
            </a:r>
          </a:p>
        </p:txBody>
      </p:sp>
    </p:spTree>
    <p:extLst>
      <p:ext uri="{BB962C8B-B14F-4D97-AF65-F5344CB8AC3E}">
        <p14:creationId xmlns:p14="http://schemas.microsoft.com/office/powerpoint/2010/main" val="362377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oogle Shape;476;p25">
            <a:extLst>
              <a:ext uri="{FF2B5EF4-FFF2-40B4-BE49-F238E27FC236}">
                <a16:creationId xmlns:a16="http://schemas.microsoft.com/office/drawing/2014/main" id="{5B7E0FD5-DDAD-7640-BEFB-929FCEA7D8AC}"/>
              </a:ext>
            </a:extLst>
          </p:cNvPr>
          <p:cNvPicPr preferRelativeResize="0"/>
          <p:nvPr/>
        </p:nvPicPr>
        <p:blipFill rotWithShape="1">
          <a:blip r:embed="rId3">
            <a:alphaModFix amt="56000"/>
          </a:blip>
          <a:srcRect/>
          <a:stretch/>
        </p:blipFill>
        <p:spPr>
          <a:xfrm>
            <a:off x="0" y="3189469"/>
            <a:ext cx="9143998" cy="1954031"/>
          </a:xfrm>
          <a:prstGeom prst="rect">
            <a:avLst/>
          </a:prstGeom>
          <a:noFill/>
          <a:ln>
            <a:noFill/>
          </a:ln>
        </p:spPr>
      </p:pic>
      <p:grpSp>
        <p:nvGrpSpPr>
          <p:cNvPr id="40" name="Group 39">
            <a:extLst>
              <a:ext uri="{FF2B5EF4-FFF2-40B4-BE49-F238E27FC236}">
                <a16:creationId xmlns:a16="http://schemas.microsoft.com/office/drawing/2014/main" id="{34D796FD-263E-0A42-B74D-25EB928B666A}"/>
              </a:ext>
            </a:extLst>
          </p:cNvPr>
          <p:cNvGrpSpPr/>
          <p:nvPr/>
        </p:nvGrpSpPr>
        <p:grpSpPr>
          <a:xfrm>
            <a:off x="3283204" y="2633952"/>
            <a:ext cx="2577600" cy="353139"/>
            <a:chOff x="3265698" y="1684627"/>
            <a:chExt cx="2577600" cy="353139"/>
          </a:xfrm>
        </p:grpSpPr>
        <p:cxnSp>
          <p:nvCxnSpPr>
            <p:cNvPr id="41" name="Straight Connector 40">
              <a:extLst>
                <a:ext uri="{FF2B5EF4-FFF2-40B4-BE49-F238E27FC236}">
                  <a16:creationId xmlns:a16="http://schemas.microsoft.com/office/drawing/2014/main" id="{28853D90-1570-0841-8D46-878F5287FF78}"/>
                </a:ext>
              </a:extLst>
            </p:cNvPr>
            <p:cNvCxnSpPr>
              <a:cxnSpLocks/>
            </p:cNvCxnSpPr>
            <p:nvPr/>
          </p:nvCxnSpPr>
          <p:spPr>
            <a:xfrm>
              <a:off x="3265698" y="2037766"/>
              <a:ext cx="2577600" cy="0"/>
            </a:xfrm>
            <a:prstGeom prst="line">
              <a:avLst/>
            </a:prstGeom>
            <a:noFill/>
            <a:ln w="22225" cap="rnd" cmpd="sng">
              <a:solidFill>
                <a:srgbClr val="E71D16"/>
              </a:solidFill>
              <a:prstDash val="solid"/>
              <a:round/>
              <a:headEnd type="none" w="sm" len="sm"/>
              <a:tailEnd type="none" w="sm" len="sm"/>
            </a:ln>
          </p:spPr>
        </p:cxnSp>
        <p:sp>
          <p:nvSpPr>
            <p:cNvPr id="42" name="TextBox 41">
              <a:extLst>
                <a:ext uri="{FF2B5EF4-FFF2-40B4-BE49-F238E27FC236}">
                  <a16:creationId xmlns:a16="http://schemas.microsoft.com/office/drawing/2014/main" id="{0BA7D9D6-68D4-0148-A1C5-62409A09945D}"/>
                </a:ext>
              </a:extLst>
            </p:cNvPr>
            <p:cNvSpPr txBox="1"/>
            <p:nvPr/>
          </p:nvSpPr>
          <p:spPr>
            <a:xfrm>
              <a:off x="3265698" y="1684627"/>
              <a:ext cx="2577600" cy="307777"/>
            </a:xfrm>
            <a:prstGeom prst="rect">
              <a:avLst/>
            </a:prstGeom>
            <a:noFill/>
          </p:spPr>
          <p:txBody>
            <a:bodyPr wrap="square" rtlCol="0">
              <a:spAutoFit/>
            </a:bodyPr>
            <a:lstStyle>
              <a:defPPr>
                <a:defRPr lang="en-US"/>
              </a:defPPr>
              <a:lvl1pPr>
                <a:spcAft>
                  <a:spcPts val="400"/>
                </a:spcAft>
                <a:defRPr sz="1400" b="1" cap="all">
                  <a:solidFill>
                    <a:schemeClr val="bg1"/>
                  </a:solidFill>
                  <a:latin typeface="ITC Avant Garde Pro Md" panose="02000503030000020004" pitchFamily="2" charset="77"/>
                  <a:ea typeface="Karla" charset="0"/>
                  <a:cs typeface="Karla" charset="0"/>
                </a:defRPr>
              </a:lvl1pPr>
            </a:lstStyle>
            <a:p>
              <a:pPr lvl="0" algn="ctr" defTabSz="914400">
                <a:defRPr/>
              </a:pPr>
              <a:r>
                <a:rPr lang="en-US" kern="0" dirty="0"/>
                <a:t>Motives &amp; Opportunity</a:t>
              </a:r>
            </a:p>
          </p:txBody>
        </p:sp>
      </p:grpSp>
      <p:grpSp>
        <p:nvGrpSpPr>
          <p:cNvPr id="47" name="Group 46">
            <a:extLst>
              <a:ext uri="{FF2B5EF4-FFF2-40B4-BE49-F238E27FC236}">
                <a16:creationId xmlns:a16="http://schemas.microsoft.com/office/drawing/2014/main" id="{17CAB2DA-47B1-9149-BADA-64329CB1645A}"/>
              </a:ext>
            </a:extLst>
          </p:cNvPr>
          <p:cNvGrpSpPr/>
          <p:nvPr/>
        </p:nvGrpSpPr>
        <p:grpSpPr>
          <a:xfrm>
            <a:off x="171569" y="2631762"/>
            <a:ext cx="2714092" cy="355329"/>
            <a:chOff x="154063" y="1682437"/>
            <a:chExt cx="2714092" cy="355329"/>
          </a:xfrm>
        </p:grpSpPr>
        <p:cxnSp>
          <p:nvCxnSpPr>
            <p:cNvPr id="48" name="Straight Connector 47">
              <a:extLst>
                <a:ext uri="{FF2B5EF4-FFF2-40B4-BE49-F238E27FC236}">
                  <a16:creationId xmlns:a16="http://schemas.microsoft.com/office/drawing/2014/main" id="{0EC2D4A6-805E-9A4A-BC41-C36416AD6CFA}"/>
                </a:ext>
              </a:extLst>
            </p:cNvPr>
            <p:cNvCxnSpPr>
              <a:cxnSpLocks/>
            </p:cNvCxnSpPr>
            <p:nvPr/>
          </p:nvCxnSpPr>
          <p:spPr>
            <a:xfrm>
              <a:off x="290555" y="2037766"/>
              <a:ext cx="2577600" cy="0"/>
            </a:xfrm>
            <a:prstGeom prst="line">
              <a:avLst/>
            </a:prstGeom>
            <a:noFill/>
            <a:ln w="22225" cap="rnd" cmpd="sng">
              <a:solidFill>
                <a:srgbClr val="E71D16"/>
              </a:solidFill>
              <a:prstDash val="solid"/>
              <a:round/>
              <a:headEnd type="none" w="sm" len="sm"/>
              <a:tailEnd type="none" w="sm" len="sm"/>
            </a:ln>
          </p:spPr>
        </p:cxnSp>
        <p:sp>
          <p:nvSpPr>
            <p:cNvPr id="49" name="TextBox 48">
              <a:extLst>
                <a:ext uri="{FF2B5EF4-FFF2-40B4-BE49-F238E27FC236}">
                  <a16:creationId xmlns:a16="http://schemas.microsoft.com/office/drawing/2014/main" id="{D0143EF3-E593-7747-B6CD-4ADC1F6928EA}"/>
                </a:ext>
              </a:extLst>
            </p:cNvPr>
            <p:cNvSpPr txBox="1"/>
            <p:nvPr/>
          </p:nvSpPr>
          <p:spPr>
            <a:xfrm>
              <a:off x="154063" y="1682437"/>
              <a:ext cx="2682140" cy="307777"/>
            </a:xfrm>
            <a:prstGeom prst="rect">
              <a:avLst/>
            </a:prstGeom>
            <a:noFill/>
          </p:spPr>
          <p:txBody>
            <a:bodyPr wrap="square" rtlCol="0">
              <a:spAutoFit/>
            </a:bodyPr>
            <a:lstStyle>
              <a:defPPr>
                <a:defRPr lang="en-US"/>
              </a:defPPr>
              <a:lvl1pPr>
                <a:spcAft>
                  <a:spcPts val="400"/>
                </a:spcAft>
                <a:defRPr sz="1400" b="1" cap="all">
                  <a:solidFill>
                    <a:schemeClr val="bg1"/>
                  </a:solidFill>
                  <a:latin typeface="ITC Avant Garde Pro Md" panose="02000503030000020004" pitchFamily="2" charset="77"/>
                  <a:ea typeface="Karla" charset="0"/>
                  <a:cs typeface="Karla" charset="0"/>
                </a:defRPr>
              </a:lvl1pPr>
            </a:lstStyle>
            <a:p>
              <a:pPr lvl="0" algn="ctr" defTabSz="914400">
                <a:defRPr/>
              </a:pPr>
              <a:r>
                <a:rPr lang="en-US" kern="0" dirty="0"/>
                <a:t>Breaches are on the rise</a:t>
              </a:r>
            </a:p>
          </p:txBody>
        </p:sp>
      </p:grpSp>
      <p:grpSp>
        <p:nvGrpSpPr>
          <p:cNvPr id="52" name="Group 51">
            <a:extLst>
              <a:ext uri="{FF2B5EF4-FFF2-40B4-BE49-F238E27FC236}">
                <a16:creationId xmlns:a16="http://schemas.microsoft.com/office/drawing/2014/main" id="{DE54BB0A-BFC7-164D-804B-FF601D8C352B}"/>
              </a:ext>
            </a:extLst>
          </p:cNvPr>
          <p:cNvGrpSpPr/>
          <p:nvPr/>
        </p:nvGrpSpPr>
        <p:grpSpPr>
          <a:xfrm>
            <a:off x="6274585" y="2624412"/>
            <a:ext cx="2577601" cy="362679"/>
            <a:chOff x="6257079" y="1675087"/>
            <a:chExt cx="2577601" cy="362679"/>
          </a:xfrm>
        </p:grpSpPr>
        <p:cxnSp>
          <p:nvCxnSpPr>
            <p:cNvPr id="53" name="Straight Connector 52">
              <a:extLst>
                <a:ext uri="{FF2B5EF4-FFF2-40B4-BE49-F238E27FC236}">
                  <a16:creationId xmlns:a16="http://schemas.microsoft.com/office/drawing/2014/main" id="{CEC6D811-ECE5-FF41-8DA2-8390730951DD}"/>
                </a:ext>
              </a:extLst>
            </p:cNvPr>
            <p:cNvCxnSpPr>
              <a:cxnSpLocks/>
            </p:cNvCxnSpPr>
            <p:nvPr/>
          </p:nvCxnSpPr>
          <p:spPr>
            <a:xfrm>
              <a:off x="6257079" y="2037766"/>
              <a:ext cx="2577600" cy="0"/>
            </a:xfrm>
            <a:prstGeom prst="line">
              <a:avLst/>
            </a:prstGeom>
            <a:noFill/>
            <a:ln w="22225" cap="rnd" cmpd="sng">
              <a:solidFill>
                <a:srgbClr val="E71D16"/>
              </a:solidFill>
              <a:prstDash val="solid"/>
              <a:round/>
              <a:headEnd type="none" w="sm" len="sm"/>
              <a:tailEnd type="none" w="sm" len="sm"/>
            </a:ln>
          </p:spPr>
        </p:cxnSp>
        <p:sp>
          <p:nvSpPr>
            <p:cNvPr id="54" name="TextBox 53">
              <a:extLst>
                <a:ext uri="{FF2B5EF4-FFF2-40B4-BE49-F238E27FC236}">
                  <a16:creationId xmlns:a16="http://schemas.microsoft.com/office/drawing/2014/main" id="{EF5D5326-E3C0-CB4F-B96F-80B339CB5837}"/>
                </a:ext>
              </a:extLst>
            </p:cNvPr>
            <p:cNvSpPr txBox="1"/>
            <p:nvPr/>
          </p:nvSpPr>
          <p:spPr>
            <a:xfrm>
              <a:off x="6257080" y="1675087"/>
              <a:ext cx="2577600" cy="307777"/>
            </a:xfrm>
            <a:prstGeom prst="rect">
              <a:avLst/>
            </a:prstGeom>
            <a:noFill/>
          </p:spPr>
          <p:txBody>
            <a:bodyPr wrap="square" rtlCol="0">
              <a:spAutoFit/>
            </a:bodyPr>
            <a:lstStyle>
              <a:defPPr>
                <a:defRPr lang="en-US"/>
              </a:defPPr>
              <a:lvl1pPr>
                <a:spcAft>
                  <a:spcPts val="400"/>
                </a:spcAft>
                <a:defRPr sz="1400" b="1" cap="all">
                  <a:solidFill>
                    <a:schemeClr val="bg1"/>
                  </a:solidFill>
                  <a:latin typeface="ITC Avant Garde Pro Md" panose="02000503030000020004" pitchFamily="2" charset="77"/>
                  <a:ea typeface="Karla" charset="0"/>
                  <a:cs typeface="Karla" charset="0"/>
                </a:defRPr>
              </a:lvl1pPr>
            </a:lstStyle>
            <a:p>
              <a:pPr lvl="0" algn="ctr" defTabSz="914400">
                <a:defRPr/>
              </a:pPr>
              <a:r>
                <a:rPr lang="en-US" kern="0" dirty="0"/>
                <a:t>Small business impact </a:t>
              </a:r>
            </a:p>
          </p:txBody>
        </p:sp>
      </p:grpSp>
      <p:sp>
        <p:nvSpPr>
          <p:cNvPr id="5" name="Title 4">
            <a:extLst>
              <a:ext uri="{FF2B5EF4-FFF2-40B4-BE49-F238E27FC236}">
                <a16:creationId xmlns:a16="http://schemas.microsoft.com/office/drawing/2014/main" id="{CFF55BF3-D1AE-024F-8128-0ACDB1DB61B5}"/>
              </a:ext>
            </a:extLst>
          </p:cNvPr>
          <p:cNvSpPr>
            <a:spLocks noGrp="1"/>
          </p:cNvSpPr>
          <p:nvPr>
            <p:ph type="title"/>
          </p:nvPr>
        </p:nvSpPr>
        <p:spPr/>
        <p:txBody>
          <a:bodyPr>
            <a:normAutofit fontScale="90000"/>
          </a:bodyPr>
          <a:lstStyle/>
          <a:p>
            <a:r>
              <a:rPr lang="en-US" dirty="0"/>
              <a:t>Meet your adversaries</a:t>
            </a:r>
          </a:p>
        </p:txBody>
      </p:sp>
      <p:sp>
        <p:nvSpPr>
          <p:cNvPr id="4" name="Slide Number Placeholder 3">
            <a:extLst>
              <a:ext uri="{FF2B5EF4-FFF2-40B4-BE49-F238E27FC236}">
                <a16:creationId xmlns:a16="http://schemas.microsoft.com/office/drawing/2014/main" id="{642E58EE-5B95-644B-B8B4-19DEEC8D73A3}"/>
              </a:ext>
            </a:extLst>
          </p:cNvPr>
          <p:cNvSpPr>
            <a:spLocks noGrp="1"/>
          </p:cNvSpPr>
          <p:nvPr>
            <p:ph type="sldNum" sz="quarter" idx="4"/>
          </p:nvPr>
        </p:nvSpPr>
        <p:spPr/>
        <p:txBody>
          <a:bodyPr/>
          <a:lstStyle/>
          <a:p>
            <a:fld id="{FBFA8DFA-BD2A-3248-B1BE-F9D6618E3F08}" type="slidenum">
              <a:rPr lang="en-US" smtClean="0"/>
              <a:pPr/>
              <a:t>11</a:t>
            </a:fld>
            <a:endParaRPr lang="en-US" dirty="0"/>
          </a:p>
        </p:txBody>
      </p:sp>
      <p:sp>
        <p:nvSpPr>
          <p:cNvPr id="26" name="Footer Placeholder 3">
            <a:extLst>
              <a:ext uri="{FF2B5EF4-FFF2-40B4-BE49-F238E27FC236}">
                <a16:creationId xmlns:a16="http://schemas.microsoft.com/office/drawing/2014/main" id="{20CFF50C-786A-834A-B016-8DAC7D03FF78}"/>
              </a:ext>
            </a:extLst>
          </p:cNvPr>
          <p:cNvSpPr txBox="1">
            <a:spLocks/>
          </p:cNvSpPr>
          <p:nvPr/>
        </p:nvSpPr>
        <p:spPr>
          <a:xfrm>
            <a:off x="5972999" y="4750811"/>
            <a:ext cx="2465770" cy="274637"/>
          </a:xfrm>
          <a:prstGeom prst="rect">
            <a:avLst/>
          </a:prstGeom>
        </p:spPr>
        <p:txBody>
          <a:bodyPr vert="horz" lIns="91440" tIns="45720" rIns="91440" bIns="45720" rtlCol="0" anchor="ctr" anchorCtr="0"/>
          <a:lstStyle>
            <a:defPPr>
              <a:defRPr lang="en-US"/>
            </a:defPPr>
            <a:lvl1pPr marL="0" algn="l" defTabSz="457200" rtl="0" eaLnBrk="1" latinLnBrk="0" hangingPunct="1">
              <a:defRPr sz="800" kern="1200">
                <a:solidFill>
                  <a:schemeClr val="tx1">
                    <a:tint val="75000"/>
                  </a:schemeClr>
                </a:solidFill>
                <a:latin typeface="Karla" pitchFamily="2" charset="0"/>
                <a:ea typeface="Karla"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2021 CROWDSTRIKE, INC. ALL RIGHTS RESERVED.</a:t>
            </a:r>
          </a:p>
        </p:txBody>
      </p:sp>
      <p:pic>
        <p:nvPicPr>
          <p:cNvPr id="2050" name="Picture 2">
            <a:extLst>
              <a:ext uri="{FF2B5EF4-FFF2-40B4-BE49-F238E27FC236}">
                <a16:creationId xmlns:a16="http://schemas.microsoft.com/office/drawing/2014/main" id="{887C1EBF-3955-6148-9EE8-D71CBC0BD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924" y="1093040"/>
            <a:ext cx="1188634" cy="11886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E4321EF-D619-5141-A62A-5405D762B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7989" y="1093040"/>
            <a:ext cx="1189428" cy="11894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235F26D-8E83-FC46-8476-BC57CCDB0E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9730" y="1093040"/>
            <a:ext cx="1189428" cy="11894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BFF76CA-A322-FA4D-ADE8-9CEFC2E0C7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6607" y="1093040"/>
            <a:ext cx="1189428" cy="11894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33551BDE-594D-2B4E-8A95-23A82B92EC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8076" y="1093040"/>
            <a:ext cx="1189428" cy="11894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1BC5EBBE-4B14-5C48-99FE-AC7A6DC65C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5227" y="1093040"/>
            <a:ext cx="1266412" cy="12664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691825-5A96-F543-98DE-08CB25596A03}"/>
              </a:ext>
            </a:extLst>
          </p:cNvPr>
          <p:cNvSpPr txBox="1"/>
          <p:nvPr/>
        </p:nvSpPr>
        <p:spPr>
          <a:xfrm>
            <a:off x="308061" y="846819"/>
            <a:ext cx="1236938" cy="246221"/>
          </a:xfrm>
          <a:prstGeom prst="rect">
            <a:avLst/>
          </a:prstGeom>
          <a:noFill/>
        </p:spPr>
        <p:txBody>
          <a:bodyPr wrap="square" rtlCol="0">
            <a:spAutoFit/>
          </a:bodyPr>
          <a:lstStyle/>
          <a:p>
            <a:pPr algn="ctr"/>
            <a:r>
              <a:rPr lang="en-US" sz="1000" dirty="0">
                <a:solidFill>
                  <a:schemeClr val="bg1"/>
                </a:solidFill>
                <a:latin typeface="Karla" charset="0"/>
                <a:ea typeface="Karla" charset="0"/>
                <a:cs typeface="Karla" charset="0"/>
              </a:rPr>
              <a:t>Dungeon Spider</a:t>
            </a:r>
          </a:p>
        </p:txBody>
      </p:sp>
      <p:sp>
        <p:nvSpPr>
          <p:cNvPr id="32" name="TextBox 31">
            <a:extLst>
              <a:ext uri="{FF2B5EF4-FFF2-40B4-BE49-F238E27FC236}">
                <a16:creationId xmlns:a16="http://schemas.microsoft.com/office/drawing/2014/main" id="{CA2029E5-9670-E446-BFC8-1F3F19037F36}"/>
              </a:ext>
            </a:extLst>
          </p:cNvPr>
          <p:cNvSpPr txBox="1"/>
          <p:nvPr/>
        </p:nvSpPr>
        <p:spPr>
          <a:xfrm>
            <a:off x="1753264" y="846819"/>
            <a:ext cx="1236938" cy="246221"/>
          </a:xfrm>
          <a:prstGeom prst="rect">
            <a:avLst/>
          </a:prstGeom>
          <a:noFill/>
        </p:spPr>
        <p:txBody>
          <a:bodyPr wrap="square" rtlCol="0">
            <a:spAutoFit/>
          </a:bodyPr>
          <a:lstStyle/>
          <a:p>
            <a:pPr algn="ctr"/>
            <a:r>
              <a:rPr lang="en-US" sz="1000" dirty="0">
                <a:solidFill>
                  <a:schemeClr val="bg1"/>
                </a:solidFill>
                <a:latin typeface="Karla" charset="0"/>
                <a:ea typeface="Karla" charset="0"/>
                <a:cs typeface="Karla" charset="0"/>
              </a:rPr>
              <a:t>Cobalt Spider</a:t>
            </a:r>
          </a:p>
        </p:txBody>
      </p:sp>
      <p:sp>
        <p:nvSpPr>
          <p:cNvPr id="33" name="TextBox 32">
            <a:extLst>
              <a:ext uri="{FF2B5EF4-FFF2-40B4-BE49-F238E27FC236}">
                <a16:creationId xmlns:a16="http://schemas.microsoft.com/office/drawing/2014/main" id="{09AC6749-AEA7-4440-B72F-034F7EB92835}"/>
              </a:ext>
            </a:extLst>
          </p:cNvPr>
          <p:cNvSpPr txBox="1"/>
          <p:nvPr/>
        </p:nvSpPr>
        <p:spPr>
          <a:xfrm>
            <a:off x="3198467" y="846819"/>
            <a:ext cx="1236938" cy="246221"/>
          </a:xfrm>
          <a:prstGeom prst="rect">
            <a:avLst/>
          </a:prstGeom>
          <a:noFill/>
        </p:spPr>
        <p:txBody>
          <a:bodyPr wrap="square" rtlCol="0">
            <a:spAutoFit/>
          </a:bodyPr>
          <a:lstStyle/>
          <a:p>
            <a:pPr algn="ctr"/>
            <a:r>
              <a:rPr lang="en-US" sz="1000" dirty="0">
                <a:solidFill>
                  <a:schemeClr val="bg1"/>
                </a:solidFill>
                <a:latin typeface="Karla" charset="0"/>
                <a:ea typeface="Karla" charset="0"/>
                <a:cs typeface="Karla" charset="0"/>
              </a:rPr>
              <a:t>Wizard Spider</a:t>
            </a:r>
          </a:p>
        </p:txBody>
      </p:sp>
      <p:sp>
        <p:nvSpPr>
          <p:cNvPr id="34" name="TextBox 33">
            <a:extLst>
              <a:ext uri="{FF2B5EF4-FFF2-40B4-BE49-F238E27FC236}">
                <a16:creationId xmlns:a16="http://schemas.microsoft.com/office/drawing/2014/main" id="{F6488F0A-0128-704C-B818-E1B41D5EB11A}"/>
              </a:ext>
            </a:extLst>
          </p:cNvPr>
          <p:cNvSpPr txBox="1"/>
          <p:nvPr/>
        </p:nvSpPr>
        <p:spPr>
          <a:xfrm>
            <a:off x="4643670" y="846819"/>
            <a:ext cx="1236938" cy="246221"/>
          </a:xfrm>
          <a:prstGeom prst="rect">
            <a:avLst/>
          </a:prstGeom>
          <a:noFill/>
        </p:spPr>
        <p:txBody>
          <a:bodyPr wrap="square" rtlCol="0">
            <a:spAutoFit/>
          </a:bodyPr>
          <a:lstStyle/>
          <a:p>
            <a:pPr algn="ctr"/>
            <a:r>
              <a:rPr lang="en-US" sz="1000" dirty="0">
                <a:solidFill>
                  <a:schemeClr val="bg1"/>
                </a:solidFill>
                <a:latin typeface="Karla" charset="0"/>
                <a:ea typeface="Karla" charset="0"/>
                <a:cs typeface="Karla" charset="0"/>
              </a:rPr>
              <a:t>Twisted Spider</a:t>
            </a:r>
          </a:p>
        </p:txBody>
      </p:sp>
      <p:sp>
        <p:nvSpPr>
          <p:cNvPr id="35" name="TextBox 34">
            <a:extLst>
              <a:ext uri="{FF2B5EF4-FFF2-40B4-BE49-F238E27FC236}">
                <a16:creationId xmlns:a16="http://schemas.microsoft.com/office/drawing/2014/main" id="{5E9377C1-1A3B-3E45-838F-37244A67CDCF}"/>
              </a:ext>
            </a:extLst>
          </p:cNvPr>
          <p:cNvSpPr txBox="1"/>
          <p:nvPr/>
        </p:nvSpPr>
        <p:spPr>
          <a:xfrm>
            <a:off x="6088873" y="846819"/>
            <a:ext cx="1236938" cy="246221"/>
          </a:xfrm>
          <a:prstGeom prst="rect">
            <a:avLst/>
          </a:prstGeom>
          <a:noFill/>
        </p:spPr>
        <p:txBody>
          <a:bodyPr wrap="square" rtlCol="0">
            <a:spAutoFit/>
          </a:bodyPr>
          <a:lstStyle/>
          <a:p>
            <a:pPr algn="ctr"/>
            <a:r>
              <a:rPr lang="en-US" sz="1000" dirty="0" err="1">
                <a:solidFill>
                  <a:schemeClr val="bg1"/>
                </a:solidFill>
                <a:latin typeface="Karla" charset="0"/>
                <a:ea typeface="Karla" charset="0"/>
                <a:cs typeface="Karla" charset="0"/>
              </a:rPr>
              <a:t>Pinchy</a:t>
            </a:r>
            <a:r>
              <a:rPr lang="en-US" sz="1000">
                <a:solidFill>
                  <a:schemeClr val="bg1"/>
                </a:solidFill>
                <a:latin typeface="Karla" charset="0"/>
                <a:ea typeface="Karla" charset="0"/>
                <a:cs typeface="Karla" charset="0"/>
              </a:rPr>
              <a:t> Spider</a:t>
            </a:r>
          </a:p>
        </p:txBody>
      </p:sp>
      <p:sp>
        <p:nvSpPr>
          <p:cNvPr id="36" name="TextBox 35">
            <a:extLst>
              <a:ext uri="{FF2B5EF4-FFF2-40B4-BE49-F238E27FC236}">
                <a16:creationId xmlns:a16="http://schemas.microsoft.com/office/drawing/2014/main" id="{D0ADDA77-895C-494F-9B29-E8E08BB62BD8}"/>
              </a:ext>
            </a:extLst>
          </p:cNvPr>
          <p:cNvSpPr txBox="1"/>
          <p:nvPr/>
        </p:nvSpPr>
        <p:spPr>
          <a:xfrm>
            <a:off x="7534074" y="846819"/>
            <a:ext cx="1236938" cy="246221"/>
          </a:xfrm>
          <a:prstGeom prst="rect">
            <a:avLst/>
          </a:prstGeom>
          <a:noFill/>
        </p:spPr>
        <p:txBody>
          <a:bodyPr wrap="square" rtlCol="0">
            <a:spAutoFit/>
          </a:bodyPr>
          <a:lstStyle/>
          <a:p>
            <a:pPr algn="ctr"/>
            <a:r>
              <a:rPr lang="en-US" sz="1000">
                <a:solidFill>
                  <a:schemeClr val="bg1"/>
                </a:solidFill>
                <a:latin typeface="Karla" charset="0"/>
                <a:ea typeface="Karla" charset="0"/>
                <a:cs typeface="Karla" charset="0"/>
              </a:rPr>
              <a:t>Doppel Spider</a:t>
            </a:r>
          </a:p>
        </p:txBody>
      </p:sp>
      <p:pic>
        <p:nvPicPr>
          <p:cNvPr id="9" name="Picture 8">
            <a:extLst>
              <a:ext uri="{FF2B5EF4-FFF2-40B4-BE49-F238E27FC236}">
                <a16:creationId xmlns:a16="http://schemas.microsoft.com/office/drawing/2014/main" id="{DAA26669-EB59-5E48-9268-920CC78EE4CA}"/>
              </a:ext>
            </a:extLst>
          </p:cNvPr>
          <p:cNvPicPr>
            <a:picLocks noChangeAspect="1"/>
          </p:cNvPicPr>
          <p:nvPr/>
        </p:nvPicPr>
        <p:blipFill>
          <a:blip r:embed="rId10"/>
          <a:stretch>
            <a:fillRect/>
          </a:stretch>
        </p:blipFill>
        <p:spPr>
          <a:xfrm>
            <a:off x="3191266" y="3745260"/>
            <a:ext cx="2762033" cy="346840"/>
          </a:xfrm>
          <a:prstGeom prst="roundRect">
            <a:avLst>
              <a:gd name="adj" fmla="val 8594"/>
            </a:avLst>
          </a:prstGeom>
          <a:solidFill>
            <a:srgbClr val="F3F3F3"/>
          </a:solidFill>
          <a:ln>
            <a:noFill/>
          </a:ln>
          <a:effectLst/>
        </p:spPr>
      </p:pic>
      <p:pic>
        <p:nvPicPr>
          <p:cNvPr id="10" name="Picture 9">
            <a:extLst>
              <a:ext uri="{FF2B5EF4-FFF2-40B4-BE49-F238E27FC236}">
                <a16:creationId xmlns:a16="http://schemas.microsoft.com/office/drawing/2014/main" id="{C5A3C663-DBDE-B545-9FD4-23EFE5DBE503}"/>
              </a:ext>
            </a:extLst>
          </p:cNvPr>
          <p:cNvPicPr>
            <a:picLocks noChangeAspect="1"/>
          </p:cNvPicPr>
          <p:nvPr/>
        </p:nvPicPr>
        <p:blipFill>
          <a:blip r:embed="rId11"/>
          <a:stretch>
            <a:fillRect/>
          </a:stretch>
        </p:blipFill>
        <p:spPr>
          <a:xfrm>
            <a:off x="3191266" y="3118811"/>
            <a:ext cx="2761466" cy="381698"/>
          </a:xfrm>
          <a:prstGeom prst="roundRect">
            <a:avLst>
              <a:gd name="adj" fmla="val 8594"/>
            </a:avLst>
          </a:prstGeom>
          <a:solidFill>
            <a:schemeClr val="bg1"/>
          </a:solidFill>
          <a:ln>
            <a:noFill/>
          </a:ln>
          <a:effectLst/>
        </p:spPr>
      </p:pic>
      <p:pic>
        <p:nvPicPr>
          <p:cNvPr id="12" name="Picture 11">
            <a:extLst>
              <a:ext uri="{FF2B5EF4-FFF2-40B4-BE49-F238E27FC236}">
                <a16:creationId xmlns:a16="http://schemas.microsoft.com/office/drawing/2014/main" id="{EE80D6C2-09AC-6D4F-8030-BA7A78DCFEFE}"/>
              </a:ext>
            </a:extLst>
          </p:cNvPr>
          <p:cNvPicPr>
            <a:picLocks noChangeAspect="1"/>
          </p:cNvPicPr>
          <p:nvPr/>
        </p:nvPicPr>
        <p:blipFill>
          <a:blip r:embed="rId12"/>
          <a:stretch>
            <a:fillRect/>
          </a:stretch>
        </p:blipFill>
        <p:spPr>
          <a:xfrm>
            <a:off x="459594" y="3118811"/>
            <a:ext cx="1971233" cy="1694328"/>
          </a:xfrm>
          <a:prstGeom prst="roundRect">
            <a:avLst>
              <a:gd name="adj" fmla="val 8594"/>
            </a:avLst>
          </a:prstGeom>
          <a:solidFill>
            <a:srgbClr val="F3F3F3"/>
          </a:solidFill>
          <a:ln>
            <a:noFill/>
          </a:ln>
          <a:effectLst/>
        </p:spPr>
      </p:pic>
      <p:pic>
        <p:nvPicPr>
          <p:cNvPr id="14" name="Picture 13">
            <a:extLst>
              <a:ext uri="{FF2B5EF4-FFF2-40B4-BE49-F238E27FC236}">
                <a16:creationId xmlns:a16="http://schemas.microsoft.com/office/drawing/2014/main" id="{3957C9D4-C0B9-2548-9B5C-8F290C810036}"/>
              </a:ext>
            </a:extLst>
          </p:cNvPr>
          <p:cNvPicPr>
            <a:picLocks noChangeAspect="1"/>
          </p:cNvPicPr>
          <p:nvPr/>
        </p:nvPicPr>
        <p:blipFill>
          <a:blip r:embed="rId13"/>
          <a:stretch>
            <a:fillRect/>
          </a:stretch>
        </p:blipFill>
        <p:spPr>
          <a:xfrm>
            <a:off x="3191266" y="4332685"/>
            <a:ext cx="2769118" cy="386989"/>
          </a:xfrm>
          <a:prstGeom prst="roundRect">
            <a:avLst>
              <a:gd name="adj" fmla="val 8594"/>
            </a:avLst>
          </a:prstGeom>
          <a:solidFill>
            <a:srgbClr val="F3F3F3"/>
          </a:solidFill>
          <a:ln>
            <a:noFill/>
          </a:ln>
          <a:effectLst/>
        </p:spPr>
      </p:pic>
      <p:pic>
        <p:nvPicPr>
          <p:cNvPr id="15" name="Picture 14">
            <a:extLst>
              <a:ext uri="{FF2B5EF4-FFF2-40B4-BE49-F238E27FC236}">
                <a16:creationId xmlns:a16="http://schemas.microsoft.com/office/drawing/2014/main" id="{A90AFF48-6601-FB45-A1CF-F98226AD80B7}"/>
              </a:ext>
            </a:extLst>
          </p:cNvPr>
          <p:cNvPicPr>
            <a:picLocks noChangeAspect="1"/>
          </p:cNvPicPr>
          <p:nvPr/>
        </p:nvPicPr>
        <p:blipFill>
          <a:blip r:embed="rId14"/>
          <a:stretch>
            <a:fillRect/>
          </a:stretch>
        </p:blipFill>
        <p:spPr>
          <a:xfrm>
            <a:off x="6248383" y="3122299"/>
            <a:ext cx="2630004" cy="447905"/>
          </a:xfrm>
          <a:prstGeom prst="roundRect">
            <a:avLst>
              <a:gd name="adj" fmla="val 8594"/>
            </a:avLst>
          </a:prstGeom>
          <a:solidFill>
            <a:schemeClr val="bg1"/>
          </a:solidFill>
          <a:ln>
            <a:noFill/>
          </a:ln>
          <a:effectLst/>
        </p:spPr>
      </p:pic>
      <p:pic>
        <p:nvPicPr>
          <p:cNvPr id="18" name="Picture 17">
            <a:extLst>
              <a:ext uri="{FF2B5EF4-FFF2-40B4-BE49-F238E27FC236}">
                <a16:creationId xmlns:a16="http://schemas.microsoft.com/office/drawing/2014/main" id="{0A4F245F-4304-9543-9A62-C434B1F8E44C}"/>
              </a:ext>
            </a:extLst>
          </p:cNvPr>
          <p:cNvPicPr>
            <a:picLocks noChangeAspect="1"/>
          </p:cNvPicPr>
          <p:nvPr/>
        </p:nvPicPr>
        <p:blipFill>
          <a:blip r:embed="rId15"/>
          <a:stretch>
            <a:fillRect/>
          </a:stretch>
        </p:blipFill>
        <p:spPr>
          <a:xfrm>
            <a:off x="6248383" y="3748118"/>
            <a:ext cx="2630004" cy="639858"/>
          </a:xfrm>
          <a:prstGeom prst="roundRect">
            <a:avLst>
              <a:gd name="adj" fmla="val 8594"/>
            </a:avLst>
          </a:prstGeom>
          <a:solidFill>
            <a:schemeClr val="bg1"/>
          </a:solidFill>
          <a:ln>
            <a:noFill/>
          </a:ln>
          <a:effectLst/>
        </p:spPr>
      </p:pic>
    </p:spTree>
    <p:extLst>
      <p:ext uri="{BB962C8B-B14F-4D97-AF65-F5344CB8AC3E}">
        <p14:creationId xmlns:p14="http://schemas.microsoft.com/office/powerpoint/2010/main" val="16517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400"/>
                                        <p:tgtEl>
                                          <p:spTgt spid="47"/>
                                        </p:tgtEl>
                                      </p:cBhvr>
                                    </p:animEffect>
                                  </p:childTnLst>
                                </p:cTn>
                              </p:par>
                              <p:par>
                                <p:cTn id="8" presetID="0" presetClass="path" presetSubtype="0" decel="50000" fill="hold" nodeType="withEffect">
                                  <p:stCondLst>
                                    <p:cond delay="0"/>
                                  </p:stCondLst>
                                  <p:childTnLst>
                                    <p:animMotion origin="layout" path="M 4.44444E-6 0.04228 L 4.44444E-6 1.35802E-6 " pathEditMode="relative" rAng="0" ptsTypes="AA">
                                      <p:cBhvr>
                                        <p:cTn id="9" dur="400" fill="hold"/>
                                        <p:tgtEl>
                                          <p:spTgt spid="47"/>
                                        </p:tgtEl>
                                        <p:attrNameLst>
                                          <p:attrName>ppt_x</p:attrName>
                                          <p:attrName>ppt_y</p:attrName>
                                        </p:attrNameLst>
                                      </p:cBhvr>
                                      <p:rCtr x="0" y="-2130"/>
                                    </p:animMotion>
                                  </p:childTnLst>
                                </p:cTn>
                              </p:par>
                              <p:par>
                                <p:cTn id="10" presetID="10" presetClass="entr" presetSubtype="0" fill="hold" nodeType="withEffect">
                                  <p:stCondLst>
                                    <p:cond delay="40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400"/>
                                        <p:tgtEl>
                                          <p:spTgt spid="52"/>
                                        </p:tgtEl>
                                      </p:cBhvr>
                                    </p:animEffect>
                                  </p:childTnLst>
                                </p:cTn>
                              </p:par>
                              <p:par>
                                <p:cTn id="13" presetID="0" presetClass="path" presetSubtype="0" decel="50000" fill="hold" nodeType="withEffect">
                                  <p:stCondLst>
                                    <p:cond delay="400"/>
                                  </p:stCondLst>
                                  <p:childTnLst>
                                    <p:animMotion origin="layout" path="M 1.11111E-6 0.04229 L 1.11111E-6 -4.69136E-6 " pathEditMode="relative" rAng="0" ptsTypes="AA">
                                      <p:cBhvr>
                                        <p:cTn id="14" dur="400" fill="hold"/>
                                        <p:tgtEl>
                                          <p:spTgt spid="52"/>
                                        </p:tgtEl>
                                        <p:attrNameLst>
                                          <p:attrName>ppt_x</p:attrName>
                                          <p:attrName>ppt_y</p:attrName>
                                        </p:attrNameLst>
                                      </p:cBhvr>
                                      <p:rCtr x="0"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F55BF3-D1AE-024F-8128-0ACDB1DB61B5}"/>
              </a:ext>
            </a:extLst>
          </p:cNvPr>
          <p:cNvSpPr>
            <a:spLocks noGrp="1"/>
          </p:cNvSpPr>
          <p:nvPr>
            <p:ph type="title"/>
          </p:nvPr>
        </p:nvSpPr>
        <p:spPr/>
        <p:txBody>
          <a:bodyPr>
            <a:normAutofit fontScale="90000"/>
          </a:bodyPr>
          <a:lstStyle/>
          <a:p>
            <a:r>
              <a:rPr lang="en-US"/>
              <a:t>Common Myths &amp; Misconceptions</a:t>
            </a:r>
          </a:p>
        </p:txBody>
      </p:sp>
      <p:sp>
        <p:nvSpPr>
          <p:cNvPr id="4" name="Slide Number Placeholder 3">
            <a:extLst>
              <a:ext uri="{FF2B5EF4-FFF2-40B4-BE49-F238E27FC236}">
                <a16:creationId xmlns:a16="http://schemas.microsoft.com/office/drawing/2014/main" id="{642E58EE-5B95-644B-B8B4-19DEEC8D73A3}"/>
              </a:ext>
            </a:extLst>
          </p:cNvPr>
          <p:cNvSpPr>
            <a:spLocks noGrp="1"/>
          </p:cNvSpPr>
          <p:nvPr>
            <p:ph type="sldNum" sz="quarter" idx="4"/>
          </p:nvPr>
        </p:nvSpPr>
        <p:spPr/>
        <p:txBody>
          <a:bodyPr/>
          <a:lstStyle/>
          <a:p>
            <a:fld id="{FBFA8DFA-BD2A-3248-B1BE-F9D6618E3F08}" type="slidenum">
              <a:rPr lang="en-US" smtClean="0"/>
              <a:pPr/>
              <a:t>12</a:t>
            </a:fld>
            <a:endParaRPr lang="en-US"/>
          </a:p>
        </p:txBody>
      </p:sp>
      <p:sp>
        <p:nvSpPr>
          <p:cNvPr id="8" name="Footer Placeholder 3">
            <a:extLst>
              <a:ext uri="{FF2B5EF4-FFF2-40B4-BE49-F238E27FC236}">
                <a16:creationId xmlns:a16="http://schemas.microsoft.com/office/drawing/2014/main" id="{D14EA43E-9C89-A44F-96AE-40EFF1C98C7D}"/>
              </a:ext>
            </a:extLst>
          </p:cNvPr>
          <p:cNvSpPr txBox="1">
            <a:spLocks/>
          </p:cNvSpPr>
          <p:nvPr/>
        </p:nvSpPr>
        <p:spPr>
          <a:xfrm>
            <a:off x="5972999" y="4750811"/>
            <a:ext cx="2465770" cy="274637"/>
          </a:xfrm>
          <a:prstGeom prst="rect">
            <a:avLst/>
          </a:prstGeom>
        </p:spPr>
        <p:txBody>
          <a:bodyPr vert="horz" lIns="91440" tIns="45720" rIns="91440" bIns="45720" rtlCol="0" anchor="ctr" anchorCtr="0"/>
          <a:lstStyle>
            <a:defPPr>
              <a:defRPr lang="en-US"/>
            </a:defPPr>
            <a:lvl1pPr marL="0" algn="l" defTabSz="457200" rtl="0" eaLnBrk="1" latinLnBrk="0" hangingPunct="1">
              <a:defRPr sz="800" kern="1200">
                <a:solidFill>
                  <a:schemeClr val="tx1">
                    <a:tint val="75000"/>
                  </a:schemeClr>
                </a:solidFill>
                <a:latin typeface="Karla" pitchFamily="2" charset="0"/>
                <a:ea typeface="Karla"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2021 CROWDSTRIKE, INC. ALL RIGHTS RESERVED.</a:t>
            </a:r>
          </a:p>
        </p:txBody>
      </p:sp>
      <p:sp>
        <p:nvSpPr>
          <p:cNvPr id="11" name="Pentagon 10">
            <a:extLst>
              <a:ext uri="{FF2B5EF4-FFF2-40B4-BE49-F238E27FC236}">
                <a16:creationId xmlns:a16="http://schemas.microsoft.com/office/drawing/2014/main" id="{7FDB7044-E94C-4846-AB79-EE351C2B7053}"/>
              </a:ext>
            </a:extLst>
          </p:cNvPr>
          <p:cNvSpPr/>
          <p:nvPr/>
        </p:nvSpPr>
        <p:spPr>
          <a:xfrm rot="5400000" flipV="1">
            <a:off x="145380" y="1566984"/>
            <a:ext cx="3253499" cy="2325613"/>
          </a:xfrm>
          <a:prstGeom prst="homePlate">
            <a:avLst>
              <a:gd name="adj" fmla="val 8021"/>
            </a:avLst>
          </a:prstGeom>
          <a:gradFill flip="none" rotWithShape="1">
            <a:gsLst>
              <a:gs pos="85000">
                <a:schemeClr val="accent6">
                  <a:lumMod val="50000"/>
                  <a:alpha val="55000"/>
                </a:schemeClr>
              </a:gs>
              <a:gs pos="0">
                <a:schemeClr val="accent6">
                  <a:lumMod val="75000"/>
                </a:schemeClr>
              </a:gs>
              <a:gs pos="100000">
                <a:schemeClr val="accent6">
                  <a:alpha val="23000"/>
                </a:scheme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D8CEA0F7-F2E9-8E42-A8F2-F302C1A14BC7}"/>
              </a:ext>
            </a:extLst>
          </p:cNvPr>
          <p:cNvCxnSpPr/>
          <p:nvPr/>
        </p:nvCxnSpPr>
        <p:spPr>
          <a:xfrm>
            <a:off x="609316" y="1098636"/>
            <a:ext cx="2325613"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F0DBF896-D4B8-D540-9EE3-FB3D7CF79F56}"/>
              </a:ext>
            </a:extLst>
          </p:cNvPr>
          <p:cNvSpPr/>
          <p:nvPr/>
        </p:nvSpPr>
        <p:spPr>
          <a:xfrm>
            <a:off x="655979" y="3127161"/>
            <a:ext cx="2206433" cy="769441"/>
          </a:xfrm>
          <a:prstGeom prst="rect">
            <a:avLst/>
          </a:prstGeom>
        </p:spPr>
        <p:txBody>
          <a:bodyPr wrap="square">
            <a:spAutoFit/>
          </a:bodyPr>
          <a:lstStyle/>
          <a:p>
            <a:pPr algn="ctr">
              <a:spcAft>
                <a:spcPts val="600"/>
              </a:spcAft>
            </a:pPr>
            <a:r>
              <a:rPr lang="en-US" sz="1100">
                <a:solidFill>
                  <a:schemeClr val="bg1"/>
                </a:solidFill>
                <a:ea typeface="Karla" charset="0"/>
                <a:cs typeface="Karla" charset="0"/>
              </a:rPr>
              <a:t>Truth: Your probable lack of dedicated, security-focused people, processes, and technology make you a </a:t>
            </a:r>
            <a:r>
              <a:rPr lang="en-US" sz="1100">
                <a:solidFill>
                  <a:srgbClr val="E93931"/>
                </a:solidFill>
                <a:ea typeface="Karla" charset="0"/>
              </a:rPr>
              <a:t>TARGET</a:t>
            </a:r>
            <a:r>
              <a:rPr lang="en-US" sz="1100">
                <a:solidFill>
                  <a:schemeClr val="bg1"/>
                </a:solidFill>
                <a:ea typeface="Karla" charset="0"/>
                <a:cs typeface="Karla" charset="0"/>
              </a:rPr>
              <a:t> </a:t>
            </a:r>
            <a:endParaRPr lang="en-US" sz="1100">
              <a:solidFill>
                <a:schemeClr val="bg1"/>
              </a:solidFill>
              <a:ea typeface="Karla" charset="0"/>
            </a:endParaRPr>
          </a:p>
        </p:txBody>
      </p:sp>
      <p:sp>
        <p:nvSpPr>
          <p:cNvPr id="21" name="Pentagon 20">
            <a:extLst>
              <a:ext uri="{FF2B5EF4-FFF2-40B4-BE49-F238E27FC236}">
                <a16:creationId xmlns:a16="http://schemas.microsoft.com/office/drawing/2014/main" id="{B25F7C14-22C0-5E45-BE69-9C0D1FB383F2}"/>
              </a:ext>
            </a:extLst>
          </p:cNvPr>
          <p:cNvSpPr/>
          <p:nvPr/>
        </p:nvSpPr>
        <p:spPr>
          <a:xfrm rot="5400000" flipV="1">
            <a:off x="2927881" y="1591103"/>
            <a:ext cx="3310548" cy="2325613"/>
          </a:xfrm>
          <a:prstGeom prst="homePlate">
            <a:avLst>
              <a:gd name="adj" fmla="val 8908"/>
            </a:avLst>
          </a:prstGeom>
          <a:gradFill flip="none" rotWithShape="1">
            <a:gsLst>
              <a:gs pos="85000">
                <a:schemeClr val="accent6">
                  <a:lumMod val="50000"/>
                  <a:alpha val="55000"/>
                </a:schemeClr>
              </a:gs>
              <a:gs pos="0">
                <a:schemeClr val="accent6">
                  <a:lumMod val="75000"/>
                </a:schemeClr>
              </a:gs>
              <a:gs pos="100000">
                <a:schemeClr val="accent6">
                  <a:alpha val="23000"/>
                </a:scheme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 name="Straight Connector 21">
            <a:extLst>
              <a:ext uri="{FF2B5EF4-FFF2-40B4-BE49-F238E27FC236}">
                <a16:creationId xmlns:a16="http://schemas.microsoft.com/office/drawing/2014/main" id="{31A7C569-59D6-B04E-873A-E3B996199906}"/>
              </a:ext>
            </a:extLst>
          </p:cNvPr>
          <p:cNvCxnSpPr/>
          <p:nvPr/>
        </p:nvCxnSpPr>
        <p:spPr>
          <a:xfrm>
            <a:off x="3420344" y="1098636"/>
            <a:ext cx="2325613"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5" name="Pentagon 34">
            <a:extLst>
              <a:ext uri="{FF2B5EF4-FFF2-40B4-BE49-F238E27FC236}">
                <a16:creationId xmlns:a16="http://schemas.microsoft.com/office/drawing/2014/main" id="{8FCC6E2B-FDD2-2B4E-AA20-6BC9D8846D22}"/>
              </a:ext>
            </a:extLst>
          </p:cNvPr>
          <p:cNvSpPr/>
          <p:nvPr/>
        </p:nvSpPr>
        <p:spPr>
          <a:xfrm rot="5400000" flipV="1">
            <a:off x="5686931" y="1651492"/>
            <a:ext cx="3431327" cy="2325613"/>
          </a:xfrm>
          <a:prstGeom prst="homePlate">
            <a:avLst>
              <a:gd name="adj" fmla="val 8908"/>
            </a:avLst>
          </a:prstGeom>
          <a:gradFill flip="none" rotWithShape="1">
            <a:gsLst>
              <a:gs pos="85000">
                <a:schemeClr val="accent6">
                  <a:lumMod val="50000"/>
                  <a:alpha val="55000"/>
                </a:schemeClr>
              </a:gs>
              <a:gs pos="0">
                <a:schemeClr val="accent6">
                  <a:lumMod val="75000"/>
                </a:schemeClr>
              </a:gs>
              <a:gs pos="100000">
                <a:schemeClr val="accent6">
                  <a:alpha val="23000"/>
                </a:scheme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 name="Straight Connector 35">
            <a:extLst>
              <a:ext uri="{FF2B5EF4-FFF2-40B4-BE49-F238E27FC236}">
                <a16:creationId xmlns:a16="http://schemas.microsoft.com/office/drawing/2014/main" id="{8D0FFDAF-6D70-7A41-B1EF-2EE91E48F05F}"/>
              </a:ext>
            </a:extLst>
          </p:cNvPr>
          <p:cNvCxnSpPr/>
          <p:nvPr/>
        </p:nvCxnSpPr>
        <p:spPr>
          <a:xfrm>
            <a:off x="6239784" y="1098636"/>
            <a:ext cx="2325613"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D8E5355E-F45A-0E41-8DB3-620E00F43899}"/>
              </a:ext>
            </a:extLst>
          </p:cNvPr>
          <p:cNvSpPr/>
          <p:nvPr/>
        </p:nvSpPr>
        <p:spPr>
          <a:xfrm>
            <a:off x="645142" y="1198437"/>
            <a:ext cx="2253959" cy="584775"/>
          </a:xfrm>
          <a:prstGeom prst="rect">
            <a:avLst/>
          </a:prstGeom>
        </p:spPr>
        <p:txBody>
          <a:bodyPr wrap="square">
            <a:spAutoFit/>
          </a:bodyPr>
          <a:lstStyle/>
          <a:p>
            <a:pPr algn="ctr"/>
            <a:r>
              <a:rPr lang="en-US" sz="1600" b="1">
                <a:solidFill>
                  <a:schemeClr val="bg1"/>
                </a:solidFill>
                <a:latin typeface="ITC Avant Garde Pro Bk" panose="02000503030000020004" pitchFamily="2" charset="77"/>
                <a:ea typeface="Karla" charset="0"/>
                <a:cs typeface="Karla" charset="0"/>
              </a:rPr>
              <a:t>MYTH #1</a:t>
            </a:r>
          </a:p>
          <a:p>
            <a:pPr algn="ctr"/>
            <a:r>
              <a:rPr lang="en-US" sz="1600" b="1">
                <a:solidFill>
                  <a:schemeClr val="bg1"/>
                </a:solidFill>
                <a:latin typeface="ITC Avant Garde Pro Bk" panose="02000503030000020004" pitchFamily="2" charset="77"/>
                <a:ea typeface="Karla" charset="0"/>
                <a:cs typeface="Karla" charset="0"/>
              </a:rPr>
              <a:t>“I’m not a Target”</a:t>
            </a:r>
          </a:p>
        </p:txBody>
      </p:sp>
      <p:sp>
        <p:nvSpPr>
          <p:cNvPr id="57" name="Rectangle 56">
            <a:extLst>
              <a:ext uri="{FF2B5EF4-FFF2-40B4-BE49-F238E27FC236}">
                <a16:creationId xmlns:a16="http://schemas.microsoft.com/office/drawing/2014/main" id="{4C778638-61AD-4F42-97EE-96DDE3F52448}"/>
              </a:ext>
            </a:extLst>
          </p:cNvPr>
          <p:cNvSpPr/>
          <p:nvPr/>
        </p:nvSpPr>
        <p:spPr>
          <a:xfrm>
            <a:off x="6226275" y="1195270"/>
            <a:ext cx="2300617" cy="584775"/>
          </a:xfrm>
          <a:prstGeom prst="rect">
            <a:avLst/>
          </a:prstGeom>
        </p:spPr>
        <p:txBody>
          <a:bodyPr wrap="square">
            <a:spAutoFit/>
          </a:bodyPr>
          <a:lstStyle/>
          <a:p>
            <a:pPr algn="ctr"/>
            <a:r>
              <a:rPr lang="en-US" sz="1600" b="1">
                <a:solidFill>
                  <a:schemeClr val="bg1"/>
                </a:solidFill>
                <a:latin typeface="ITC Avant Garde Pro Bk" panose="02000503030000020004" pitchFamily="2" charset="77"/>
                <a:ea typeface="Karla" charset="0"/>
                <a:cs typeface="Karla" charset="0"/>
              </a:rPr>
              <a:t>MYTH #3</a:t>
            </a:r>
          </a:p>
          <a:p>
            <a:pPr algn="ctr"/>
            <a:r>
              <a:rPr lang="en-US" sz="1600" b="1">
                <a:solidFill>
                  <a:schemeClr val="bg1"/>
                </a:solidFill>
                <a:latin typeface="ITC Avant Garde Pro Bk" panose="02000503030000020004" pitchFamily="2" charset="77"/>
                <a:ea typeface="Karla" charset="0"/>
                <a:cs typeface="Karla" charset="0"/>
              </a:rPr>
              <a:t>“I can bounce back”</a:t>
            </a:r>
          </a:p>
        </p:txBody>
      </p:sp>
      <p:sp>
        <p:nvSpPr>
          <p:cNvPr id="58" name="Rectangle 57">
            <a:extLst>
              <a:ext uri="{FF2B5EF4-FFF2-40B4-BE49-F238E27FC236}">
                <a16:creationId xmlns:a16="http://schemas.microsoft.com/office/drawing/2014/main" id="{98E303E0-C3FC-EC40-85C8-C207C628EDF6}"/>
              </a:ext>
            </a:extLst>
          </p:cNvPr>
          <p:cNvSpPr/>
          <p:nvPr/>
        </p:nvSpPr>
        <p:spPr>
          <a:xfrm>
            <a:off x="3439655" y="1195271"/>
            <a:ext cx="2253959" cy="584775"/>
          </a:xfrm>
          <a:prstGeom prst="rect">
            <a:avLst/>
          </a:prstGeom>
        </p:spPr>
        <p:txBody>
          <a:bodyPr wrap="square">
            <a:spAutoFit/>
          </a:bodyPr>
          <a:lstStyle/>
          <a:p>
            <a:pPr algn="ctr"/>
            <a:r>
              <a:rPr lang="en-US" sz="1600" b="1">
                <a:solidFill>
                  <a:schemeClr val="bg1"/>
                </a:solidFill>
                <a:latin typeface="ITC Avant Garde Pro Bk" panose="02000503030000020004" pitchFamily="2" charset="77"/>
                <a:ea typeface="Karla" charset="0"/>
                <a:cs typeface="Karla" charset="0"/>
              </a:rPr>
              <a:t>MYTH #2</a:t>
            </a:r>
          </a:p>
          <a:p>
            <a:pPr algn="ctr"/>
            <a:r>
              <a:rPr lang="en-US" sz="1600" b="1">
                <a:solidFill>
                  <a:schemeClr val="bg1"/>
                </a:solidFill>
                <a:latin typeface="ITC Avant Garde Pro Bk" panose="02000503030000020004" pitchFamily="2" charset="77"/>
                <a:ea typeface="Karla" charset="0"/>
                <a:cs typeface="Karla" charset="0"/>
              </a:rPr>
              <a:t>“I’m Protected”</a:t>
            </a:r>
          </a:p>
        </p:txBody>
      </p:sp>
      <p:cxnSp>
        <p:nvCxnSpPr>
          <p:cNvPr id="59" name="Straight Connector 58">
            <a:extLst>
              <a:ext uri="{FF2B5EF4-FFF2-40B4-BE49-F238E27FC236}">
                <a16:creationId xmlns:a16="http://schemas.microsoft.com/office/drawing/2014/main" id="{9013D871-A7F7-514C-9B47-57C759516058}"/>
              </a:ext>
            </a:extLst>
          </p:cNvPr>
          <p:cNvCxnSpPr>
            <a:cxnSpLocks/>
          </p:cNvCxnSpPr>
          <p:nvPr/>
        </p:nvCxnSpPr>
        <p:spPr>
          <a:xfrm>
            <a:off x="1055396" y="1936597"/>
            <a:ext cx="1407600" cy="0"/>
          </a:xfrm>
          <a:prstGeom prst="line">
            <a:avLst/>
          </a:prstGeom>
          <a:noFill/>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AE2780A-C26B-BE47-A14A-47B1A1DAA393}"/>
              </a:ext>
            </a:extLst>
          </p:cNvPr>
          <p:cNvCxnSpPr>
            <a:cxnSpLocks/>
          </p:cNvCxnSpPr>
          <p:nvPr/>
        </p:nvCxnSpPr>
        <p:spPr>
          <a:xfrm>
            <a:off x="1047175" y="2961288"/>
            <a:ext cx="1407600" cy="0"/>
          </a:xfrm>
          <a:prstGeom prst="line">
            <a:avLst/>
          </a:prstGeom>
          <a:noFill/>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C1127B04-5F23-1648-B8DE-56DC0253B9A6}"/>
              </a:ext>
            </a:extLst>
          </p:cNvPr>
          <p:cNvSpPr/>
          <p:nvPr/>
        </p:nvSpPr>
        <p:spPr>
          <a:xfrm>
            <a:off x="675385" y="2148861"/>
            <a:ext cx="2253959" cy="600164"/>
          </a:xfrm>
          <a:prstGeom prst="rect">
            <a:avLst/>
          </a:prstGeom>
        </p:spPr>
        <p:txBody>
          <a:bodyPr wrap="square">
            <a:spAutoFit/>
          </a:bodyPr>
          <a:lstStyle/>
          <a:p>
            <a:pPr algn="ctr">
              <a:spcAft>
                <a:spcPts val="600"/>
              </a:spcAft>
            </a:pPr>
            <a:r>
              <a:rPr lang="en-US" sz="1100">
                <a:solidFill>
                  <a:srgbClr val="E93931"/>
                </a:solidFill>
                <a:ea typeface="Karla" charset="0"/>
              </a:rPr>
              <a:t>Truth: Your size , revenue, and business purpose don’t make you a </a:t>
            </a:r>
            <a:r>
              <a:rPr lang="en-US" sz="1100">
                <a:solidFill>
                  <a:schemeClr val="bg1"/>
                </a:solidFill>
                <a:ea typeface="Karla" charset="0"/>
              </a:rPr>
              <a:t>TARGETED</a:t>
            </a:r>
            <a:r>
              <a:rPr lang="en-US" sz="1100">
                <a:solidFill>
                  <a:srgbClr val="E93931"/>
                </a:solidFill>
                <a:ea typeface="Karla" charset="0"/>
              </a:rPr>
              <a:t> entity</a:t>
            </a:r>
          </a:p>
        </p:txBody>
      </p:sp>
      <p:sp>
        <p:nvSpPr>
          <p:cNvPr id="62" name="Rectangle 61">
            <a:extLst>
              <a:ext uri="{FF2B5EF4-FFF2-40B4-BE49-F238E27FC236}">
                <a16:creationId xmlns:a16="http://schemas.microsoft.com/office/drawing/2014/main" id="{90569154-E535-DE4A-A902-A137251EA5B2}"/>
              </a:ext>
            </a:extLst>
          </p:cNvPr>
          <p:cNvSpPr/>
          <p:nvPr/>
        </p:nvSpPr>
        <p:spPr>
          <a:xfrm>
            <a:off x="3454664" y="3122734"/>
            <a:ext cx="2253959" cy="1107996"/>
          </a:xfrm>
          <a:prstGeom prst="rect">
            <a:avLst/>
          </a:prstGeom>
        </p:spPr>
        <p:txBody>
          <a:bodyPr wrap="square">
            <a:spAutoFit/>
          </a:bodyPr>
          <a:lstStyle/>
          <a:p>
            <a:pPr algn="ctr">
              <a:spcAft>
                <a:spcPts val="600"/>
              </a:spcAft>
            </a:pPr>
            <a:r>
              <a:rPr lang="en-US" sz="1100">
                <a:solidFill>
                  <a:schemeClr val="bg1"/>
                </a:solidFill>
                <a:ea typeface="Karla" charset="0"/>
                <a:cs typeface="Karla" charset="0"/>
              </a:rPr>
              <a:t>Truth: Most small businesses lack the resources and expertise to maintain and optimize these platforms nor properly action alerts when they do occur</a:t>
            </a:r>
          </a:p>
        </p:txBody>
      </p:sp>
      <p:cxnSp>
        <p:nvCxnSpPr>
          <p:cNvPr id="63" name="Straight Connector 62">
            <a:extLst>
              <a:ext uri="{FF2B5EF4-FFF2-40B4-BE49-F238E27FC236}">
                <a16:creationId xmlns:a16="http://schemas.microsoft.com/office/drawing/2014/main" id="{23595860-878D-9348-9FA6-0B3DE90F99C7}"/>
              </a:ext>
            </a:extLst>
          </p:cNvPr>
          <p:cNvCxnSpPr>
            <a:cxnSpLocks/>
          </p:cNvCxnSpPr>
          <p:nvPr/>
        </p:nvCxnSpPr>
        <p:spPr>
          <a:xfrm>
            <a:off x="3901607" y="1932170"/>
            <a:ext cx="1407600" cy="0"/>
          </a:xfrm>
          <a:prstGeom prst="line">
            <a:avLst/>
          </a:prstGeom>
          <a:noFill/>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B4C5920-ABD1-2849-B290-ACF150402190}"/>
              </a:ext>
            </a:extLst>
          </p:cNvPr>
          <p:cNvCxnSpPr>
            <a:cxnSpLocks/>
          </p:cNvCxnSpPr>
          <p:nvPr/>
        </p:nvCxnSpPr>
        <p:spPr>
          <a:xfrm>
            <a:off x="3893386" y="2956861"/>
            <a:ext cx="1407600" cy="0"/>
          </a:xfrm>
          <a:prstGeom prst="line">
            <a:avLst/>
          </a:prstGeom>
          <a:noFill/>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B980A8C3-167C-2F40-ABFD-D41CDA703D6F}"/>
              </a:ext>
            </a:extLst>
          </p:cNvPr>
          <p:cNvSpPr/>
          <p:nvPr/>
        </p:nvSpPr>
        <p:spPr>
          <a:xfrm>
            <a:off x="3502190" y="2096682"/>
            <a:ext cx="2243767" cy="769441"/>
          </a:xfrm>
          <a:prstGeom prst="rect">
            <a:avLst/>
          </a:prstGeom>
        </p:spPr>
        <p:txBody>
          <a:bodyPr wrap="square">
            <a:spAutoFit/>
          </a:bodyPr>
          <a:lstStyle/>
          <a:p>
            <a:pPr algn="ctr">
              <a:spcAft>
                <a:spcPts val="600"/>
              </a:spcAft>
            </a:pPr>
            <a:r>
              <a:rPr lang="en-US" sz="1100">
                <a:solidFill>
                  <a:srgbClr val="E93931"/>
                </a:solidFill>
                <a:ea typeface="Karla" charset="0"/>
              </a:rPr>
              <a:t>Truth: Most small businesses deploy traditional Anti-Virus, Firewall,  VPN, and other common security products </a:t>
            </a:r>
          </a:p>
        </p:txBody>
      </p:sp>
      <p:sp>
        <p:nvSpPr>
          <p:cNvPr id="66" name="Rectangle 65">
            <a:extLst>
              <a:ext uri="{FF2B5EF4-FFF2-40B4-BE49-F238E27FC236}">
                <a16:creationId xmlns:a16="http://schemas.microsoft.com/office/drawing/2014/main" id="{46226562-6E9D-D24D-AE4C-81939EB37E3F}"/>
              </a:ext>
            </a:extLst>
          </p:cNvPr>
          <p:cNvSpPr/>
          <p:nvPr/>
        </p:nvSpPr>
        <p:spPr>
          <a:xfrm>
            <a:off x="6281588" y="3131926"/>
            <a:ext cx="2206433" cy="1277273"/>
          </a:xfrm>
          <a:prstGeom prst="rect">
            <a:avLst/>
          </a:prstGeom>
        </p:spPr>
        <p:txBody>
          <a:bodyPr wrap="square">
            <a:spAutoFit/>
          </a:bodyPr>
          <a:lstStyle/>
          <a:p>
            <a:pPr algn="ctr">
              <a:spcAft>
                <a:spcPts val="600"/>
              </a:spcAft>
            </a:pPr>
            <a:r>
              <a:rPr lang="en-US" sz="1100">
                <a:solidFill>
                  <a:schemeClr val="bg1"/>
                </a:solidFill>
                <a:ea typeface="Karla" charset="0"/>
                <a:cs typeface="Karla" charset="0"/>
              </a:rPr>
              <a:t>Truth(s): Threat Actors take many steps to thwart the recovery process and solicit/monetize demands. Smaller interruptions can lead to larger impact for small businesses</a:t>
            </a:r>
          </a:p>
        </p:txBody>
      </p:sp>
      <p:cxnSp>
        <p:nvCxnSpPr>
          <p:cNvPr id="67" name="Straight Connector 66">
            <a:extLst>
              <a:ext uri="{FF2B5EF4-FFF2-40B4-BE49-F238E27FC236}">
                <a16:creationId xmlns:a16="http://schemas.microsoft.com/office/drawing/2014/main" id="{4223C358-5687-464B-82A6-E8A7525FF5DD}"/>
              </a:ext>
            </a:extLst>
          </p:cNvPr>
          <p:cNvCxnSpPr>
            <a:cxnSpLocks/>
          </p:cNvCxnSpPr>
          <p:nvPr/>
        </p:nvCxnSpPr>
        <p:spPr>
          <a:xfrm>
            <a:off x="6681005" y="1941362"/>
            <a:ext cx="1407600" cy="0"/>
          </a:xfrm>
          <a:prstGeom prst="line">
            <a:avLst/>
          </a:prstGeom>
          <a:noFill/>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484220E-C9CD-8A4B-937D-9BA1CB1CBB76}"/>
              </a:ext>
            </a:extLst>
          </p:cNvPr>
          <p:cNvCxnSpPr>
            <a:cxnSpLocks/>
          </p:cNvCxnSpPr>
          <p:nvPr/>
        </p:nvCxnSpPr>
        <p:spPr>
          <a:xfrm>
            <a:off x="6672784" y="2966053"/>
            <a:ext cx="1407600" cy="0"/>
          </a:xfrm>
          <a:prstGeom prst="line">
            <a:avLst/>
          </a:prstGeom>
          <a:noFill/>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DE01D035-431B-414D-9853-18068489FF34}"/>
              </a:ext>
            </a:extLst>
          </p:cNvPr>
          <p:cNvSpPr/>
          <p:nvPr/>
        </p:nvSpPr>
        <p:spPr>
          <a:xfrm>
            <a:off x="6251570" y="2177447"/>
            <a:ext cx="2313827" cy="600164"/>
          </a:xfrm>
          <a:prstGeom prst="rect">
            <a:avLst/>
          </a:prstGeom>
        </p:spPr>
        <p:txBody>
          <a:bodyPr wrap="square">
            <a:spAutoFit/>
          </a:bodyPr>
          <a:lstStyle/>
          <a:p>
            <a:pPr algn="ctr">
              <a:spcAft>
                <a:spcPts val="600"/>
              </a:spcAft>
            </a:pPr>
            <a:r>
              <a:rPr lang="en-US" sz="1100">
                <a:solidFill>
                  <a:srgbClr val="E93931"/>
                </a:solidFill>
                <a:ea typeface="Karla" charset="0"/>
              </a:rPr>
              <a:t>Truth: Smaller, more centralized environments have the potential for more rapid recovery</a:t>
            </a:r>
          </a:p>
        </p:txBody>
      </p:sp>
    </p:spTree>
    <p:extLst>
      <p:ext uri="{BB962C8B-B14F-4D97-AF65-F5344CB8AC3E}">
        <p14:creationId xmlns:p14="http://schemas.microsoft.com/office/powerpoint/2010/main" val="2905571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EF27616-0287-0D45-9DD5-1E1E8D421336}"/>
              </a:ext>
            </a:extLst>
          </p:cNvPr>
          <p:cNvSpPr>
            <a:spLocks noGrp="1"/>
          </p:cNvSpPr>
          <p:nvPr>
            <p:ph type="body" sz="quarter" idx="10"/>
          </p:nvPr>
        </p:nvSpPr>
        <p:spPr>
          <a:xfrm>
            <a:off x="3991429" y="547688"/>
            <a:ext cx="4887458" cy="4011380"/>
          </a:xfrm>
        </p:spPr>
        <p:txBody>
          <a:bodyPr>
            <a:normAutofit/>
          </a:bodyPr>
          <a:lstStyle/>
          <a:p>
            <a:r>
              <a:rPr lang="en-US" sz="2800"/>
              <a:t>The attack lifecycle and why small businesses struggle</a:t>
            </a:r>
          </a:p>
        </p:txBody>
      </p:sp>
      <p:sp>
        <p:nvSpPr>
          <p:cNvPr id="5" name="Slide Number Placeholder 4">
            <a:extLst>
              <a:ext uri="{FF2B5EF4-FFF2-40B4-BE49-F238E27FC236}">
                <a16:creationId xmlns:a16="http://schemas.microsoft.com/office/drawing/2014/main" id="{A4BD1D84-A637-3541-908F-C6A3637CF650}"/>
              </a:ext>
            </a:extLst>
          </p:cNvPr>
          <p:cNvSpPr>
            <a:spLocks noGrp="1"/>
          </p:cNvSpPr>
          <p:nvPr>
            <p:ph type="sldNum" sz="quarter" idx="4"/>
          </p:nvPr>
        </p:nvSpPr>
        <p:spPr>
          <a:xfrm>
            <a:off x="290556" y="4750811"/>
            <a:ext cx="507303" cy="274637"/>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Karla" pitchFamily="2" charset="0"/>
                <a:ea typeface="Karla"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BFA8DFA-BD2A-3248-B1BE-F9D6618E3F08}" type="slidenum">
              <a:rPr lang="en-US" smtClean="0"/>
              <a:pPr/>
              <a:t>13</a:t>
            </a:fld>
            <a:endParaRPr lang="en-US"/>
          </a:p>
        </p:txBody>
      </p:sp>
    </p:spTree>
    <p:extLst>
      <p:ext uri="{BB962C8B-B14F-4D97-AF65-F5344CB8AC3E}">
        <p14:creationId xmlns:p14="http://schemas.microsoft.com/office/powerpoint/2010/main" val="480883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F55BF3-D1AE-024F-8128-0ACDB1DB61B5}"/>
              </a:ext>
            </a:extLst>
          </p:cNvPr>
          <p:cNvSpPr>
            <a:spLocks noGrp="1"/>
          </p:cNvSpPr>
          <p:nvPr>
            <p:ph type="title"/>
          </p:nvPr>
        </p:nvSpPr>
        <p:spPr/>
        <p:txBody>
          <a:bodyPr>
            <a:normAutofit fontScale="90000"/>
          </a:bodyPr>
          <a:lstStyle/>
          <a:p>
            <a:r>
              <a:rPr lang="en-US"/>
              <a:t>Common Ransomware ATTACK CHAIN</a:t>
            </a:r>
          </a:p>
        </p:txBody>
      </p:sp>
      <p:sp>
        <p:nvSpPr>
          <p:cNvPr id="45" name="Footer Placeholder 44">
            <a:extLst>
              <a:ext uri="{FF2B5EF4-FFF2-40B4-BE49-F238E27FC236}">
                <a16:creationId xmlns:a16="http://schemas.microsoft.com/office/drawing/2014/main" id="{58D43B80-46AA-A542-8778-137A097FC32E}"/>
              </a:ext>
            </a:extLst>
          </p:cNvPr>
          <p:cNvSpPr>
            <a:spLocks noGrp="1"/>
          </p:cNvSpPr>
          <p:nvPr>
            <p:ph type="ftr" sz="quarter" idx="23"/>
          </p:nvPr>
        </p:nvSpPr>
        <p:spPr/>
        <p:txBody>
          <a:bodyPr/>
          <a:lstStyle/>
          <a:p>
            <a:r>
              <a:rPr lang="en-US"/>
              <a:t>2021 CROWDSTRIKE, INC. ALL RIGHTS RESERVED.</a:t>
            </a:r>
          </a:p>
        </p:txBody>
      </p:sp>
      <p:grpSp>
        <p:nvGrpSpPr>
          <p:cNvPr id="64" name="Group 63">
            <a:extLst>
              <a:ext uri="{FF2B5EF4-FFF2-40B4-BE49-F238E27FC236}">
                <a16:creationId xmlns:a16="http://schemas.microsoft.com/office/drawing/2014/main" id="{E41D4190-5E0B-8740-9037-4E718FBCCC3C}"/>
              </a:ext>
            </a:extLst>
          </p:cNvPr>
          <p:cNvGrpSpPr/>
          <p:nvPr/>
        </p:nvGrpSpPr>
        <p:grpSpPr>
          <a:xfrm>
            <a:off x="24293" y="3619997"/>
            <a:ext cx="840725" cy="957061"/>
            <a:chOff x="149799" y="3749542"/>
            <a:chExt cx="1105620" cy="1258612"/>
          </a:xfrm>
        </p:grpSpPr>
        <p:sp>
          <p:nvSpPr>
            <p:cNvPr id="65" name="TextBox 14">
              <a:extLst>
                <a:ext uri="{FF2B5EF4-FFF2-40B4-BE49-F238E27FC236}">
                  <a16:creationId xmlns:a16="http://schemas.microsoft.com/office/drawing/2014/main" id="{FABE3530-4955-8143-987A-0FBFC17193E8}"/>
                </a:ext>
              </a:extLst>
            </p:cNvPr>
            <p:cNvSpPr txBox="1"/>
            <p:nvPr/>
          </p:nvSpPr>
          <p:spPr>
            <a:xfrm>
              <a:off x="149799" y="4472077"/>
              <a:ext cx="1105620" cy="536077"/>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t"/>
            <a:lstStyle>
              <a:lvl1pPr algn="ctr">
                <a:lnSpc>
                  <a:spcPct val="90000"/>
                </a:lnSpc>
                <a:defRPr sz="1400">
                  <a:solidFill>
                    <a:srgbClr val="404040"/>
                  </a:solidFill>
                  <a:latin typeface="ITC Avant Garde Pro Bk"/>
                  <a:ea typeface="ITC Avant Garde Pro Bk"/>
                  <a:cs typeface="ITC Avant Garde Pro Bk"/>
                  <a:sym typeface="ITC Avant Garde Pro Bk"/>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Initial Access</a:t>
              </a:r>
            </a:p>
          </p:txBody>
        </p:sp>
        <p:cxnSp>
          <p:nvCxnSpPr>
            <p:cNvPr id="66" name="Straight Connector 65">
              <a:extLst>
                <a:ext uri="{FF2B5EF4-FFF2-40B4-BE49-F238E27FC236}">
                  <a16:creationId xmlns:a16="http://schemas.microsoft.com/office/drawing/2014/main" id="{3D3461DA-E140-4C40-B30F-CDF587D5EC72}"/>
                </a:ext>
              </a:extLst>
            </p:cNvPr>
            <p:cNvCxnSpPr>
              <a:cxnSpLocks/>
            </p:cNvCxnSpPr>
            <p:nvPr/>
          </p:nvCxnSpPr>
          <p:spPr>
            <a:xfrm>
              <a:off x="695799" y="3922165"/>
              <a:ext cx="0" cy="474134"/>
            </a:xfrm>
            <a:prstGeom prst="line">
              <a:avLst/>
            </a:prstGeom>
            <a:ln>
              <a:solidFill>
                <a:srgbClr val="DE181A"/>
              </a:solidFill>
              <a:headEnd type="oval"/>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AE7BF839-A965-4A4F-B986-DC30197EBF96}"/>
                </a:ext>
              </a:extLst>
            </p:cNvPr>
            <p:cNvSpPr/>
            <p:nvPr/>
          </p:nvSpPr>
          <p:spPr>
            <a:xfrm>
              <a:off x="521366" y="3749542"/>
              <a:ext cx="348863" cy="348863"/>
            </a:xfrm>
            <a:prstGeom prst="ellipse">
              <a:avLst/>
            </a:prstGeom>
            <a:solidFill>
              <a:schemeClr val="accent6"/>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rPr>
                <a:t>1</a:t>
              </a:r>
            </a:p>
          </p:txBody>
        </p:sp>
      </p:grpSp>
      <p:sp>
        <p:nvSpPr>
          <p:cNvPr id="18" name="Rectangle 17">
            <a:extLst>
              <a:ext uri="{FF2B5EF4-FFF2-40B4-BE49-F238E27FC236}">
                <a16:creationId xmlns:a16="http://schemas.microsoft.com/office/drawing/2014/main" id="{52F21046-9EE5-1641-A052-2D26B8010455}"/>
              </a:ext>
            </a:extLst>
          </p:cNvPr>
          <p:cNvSpPr/>
          <p:nvPr/>
        </p:nvSpPr>
        <p:spPr>
          <a:xfrm>
            <a:off x="261028" y="3329001"/>
            <a:ext cx="1495922"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00" normalizeH="0" baseline="0" noProof="0">
                <a:ln>
                  <a:noFill/>
                </a:ln>
                <a:solidFill>
                  <a:srgbClr val="FFFFFF"/>
                </a:solidFill>
                <a:effectLst/>
                <a:uLnTx/>
                <a:uFillTx/>
                <a:latin typeface="Karla"/>
                <a:ea typeface="Karla" charset="0"/>
                <a:cs typeface="Karla" charset="0"/>
              </a:rPr>
              <a:t>MITRE ATT&amp;CK PHASE</a:t>
            </a:r>
            <a:endParaRPr kumimoji="0" lang="en-US" sz="800" b="0" i="0" u="none" strike="noStrike" kern="1200" cap="none" spc="0" normalizeH="0" baseline="0" noProof="0">
              <a:ln>
                <a:noFill/>
              </a:ln>
              <a:solidFill>
                <a:srgbClr val="FFFFFF"/>
              </a:solidFill>
              <a:effectLst/>
              <a:uLnTx/>
              <a:uFillTx/>
              <a:latin typeface="Karla"/>
              <a:ea typeface="+mn-ea"/>
              <a:cs typeface="+mn-cs"/>
            </a:endParaRPr>
          </a:p>
        </p:txBody>
      </p:sp>
      <p:cxnSp>
        <p:nvCxnSpPr>
          <p:cNvPr id="60" name="Straight Connector 59">
            <a:extLst>
              <a:ext uri="{FF2B5EF4-FFF2-40B4-BE49-F238E27FC236}">
                <a16:creationId xmlns:a16="http://schemas.microsoft.com/office/drawing/2014/main" id="{072C0E57-B2A5-9F45-8DC3-E03CE5DAEF9A}"/>
              </a:ext>
            </a:extLst>
          </p:cNvPr>
          <p:cNvCxnSpPr>
            <a:cxnSpLocks/>
          </p:cNvCxnSpPr>
          <p:nvPr/>
        </p:nvCxnSpPr>
        <p:spPr>
          <a:xfrm>
            <a:off x="1144911" y="3766891"/>
            <a:ext cx="0" cy="360536"/>
          </a:xfrm>
          <a:prstGeom prst="line">
            <a:avLst/>
          </a:prstGeom>
          <a:ln>
            <a:solidFill>
              <a:srgbClr val="DE181A"/>
            </a:solidFill>
            <a:headEnd type="oval"/>
          </a:ln>
          <a:effectLst/>
        </p:spPr>
        <p:style>
          <a:lnRef idx="2">
            <a:schemeClr val="accent1"/>
          </a:lnRef>
          <a:fillRef idx="0">
            <a:schemeClr val="accent1"/>
          </a:fillRef>
          <a:effectRef idx="1">
            <a:schemeClr val="accent1"/>
          </a:effectRef>
          <a:fontRef idx="minor">
            <a:schemeClr val="tx1"/>
          </a:fontRef>
        </p:style>
      </p:cxnSp>
      <p:sp>
        <p:nvSpPr>
          <p:cNvPr id="61" name="TextBox 20">
            <a:extLst>
              <a:ext uri="{FF2B5EF4-FFF2-40B4-BE49-F238E27FC236}">
                <a16:creationId xmlns:a16="http://schemas.microsoft.com/office/drawing/2014/main" id="{83DA5620-30FD-1944-8167-C482A13F86B5}"/>
              </a:ext>
            </a:extLst>
          </p:cNvPr>
          <p:cNvSpPr txBox="1"/>
          <p:nvPr/>
        </p:nvSpPr>
        <p:spPr>
          <a:xfrm>
            <a:off x="522869" y="4185050"/>
            <a:ext cx="1234518" cy="22652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t"/>
          <a:lstStyle>
            <a:lvl1pPr algn="ctr">
              <a:lnSpc>
                <a:spcPct val="90000"/>
              </a:lnSpc>
              <a:defRPr sz="1400">
                <a:solidFill>
                  <a:srgbClr val="404040"/>
                </a:solidFill>
                <a:latin typeface="ITC Avant Garde Pro Bk"/>
                <a:ea typeface="ITC Avant Garde Pro Bk"/>
                <a:cs typeface="ITC Avant Garde Pro Bk"/>
                <a:sym typeface="ITC Avant Garde Pro Bk"/>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Execution</a:t>
            </a:r>
          </a:p>
        </p:txBody>
      </p:sp>
      <p:sp>
        <p:nvSpPr>
          <p:cNvPr id="62" name="Oval 61">
            <a:extLst>
              <a:ext uri="{FF2B5EF4-FFF2-40B4-BE49-F238E27FC236}">
                <a16:creationId xmlns:a16="http://schemas.microsoft.com/office/drawing/2014/main" id="{27FDCF46-403E-1245-86B3-34CF17A7C6F9}"/>
              </a:ext>
            </a:extLst>
          </p:cNvPr>
          <p:cNvSpPr/>
          <p:nvPr/>
        </p:nvSpPr>
        <p:spPr>
          <a:xfrm>
            <a:off x="1008989" y="3635627"/>
            <a:ext cx="265279" cy="265279"/>
          </a:xfrm>
          <a:prstGeom prst="ellipse">
            <a:avLst/>
          </a:prstGeom>
          <a:solidFill>
            <a:schemeClr val="accent6"/>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rPr>
              <a:t>2</a:t>
            </a:r>
          </a:p>
        </p:txBody>
      </p:sp>
      <p:grpSp>
        <p:nvGrpSpPr>
          <p:cNvPr id="53" name="Group 52">
            <a:extLst>
              <a:ext uri="{FF2B5EF4-FFF2-40B4-BE49-F238E27FC236}">
                <a16:creationId xmlns:a16="http://schemas.microsoft.com/office/drawing/2014/main" id="{CB6AFB9C-F71F-374E-BA23-EBF2D04C10AD}"/>
              </a:ext>
            </a:extLst>
          </p:cNvPr>
          <p:cNvGrpSpPr/>
          <p:nvPr/>
        </p:nvGrpSpPr>
        <p:grpSpPr>
          <a:xfrm>
            <a:off x="1313144" y="3635627"/>
            <a:ext cx="1175454" cy="779987"/>
            <a:chOff x="1844743" y="3728124"/>
            <a:chExt cx="1545816" cy="1025746"/>
          </a:xfrm>
        </p:grpSpPr>
        <p:sp>
          <p:nvSpPr>
            <p:cNvPr id="55" name="TextBox 17">
              <a:extLst>
                <a:ext uri="{FF2B5EF4-FFF2-40B4-BE49-F238E27FC236}">
                  <a16:creationId xmlns:a16="http://schemas.microsoft.com/office/drawing/2014/main" id="{747C3437-D669-C048-8151-723A741B319F}"/>
                </a:ext>
              </a:extLst>
            </p:cNvPr>
            <p:cNvSpPr txBox="1"/>
            <p:nvPr/>
          </p:nvSpPr>
          <p:spPr>
            <a:xfrm>
              <a:off x="1844743" y="4455977"/>
              <a:ext cx="1545816" cy="29789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t"/>
            <a:lstStyle>
              <a:lvl1pPr algn="ctr">
                <a:lnSpc>
                  <a:spcPct val="90000"/>
                </a:lnSpc>
                <a:defRPr sz="1400">
                  <a:solidFill>
                    <a:srgbClr val="404040"/>
                  </a:solidFill>
                  <a:latin typeface="ITC Avant Garde Pro Bk"/>
                  <a:ea typeface="ITC Avant Garde Pro Bk"/>
                  <a:cs typeface="ITC Avant Garde Pro Bk"/>
                  <a:sym typeface="ITC Avant Garde Pro Bk"/>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Persistence</a:t>
              </a:r>
            </a:p>
          </p:txBody>
        </p:sp>
        <p:cxnSp>
          <p:nvCxnSpPr>
            <p:cNvPr id="56" name="Straight Connector 55">
              <a:extLst>
                <a:ext uri="{FF2B5EF4-FFF2-40B4-BE49-F238E27FC236}">
                  <a16:creationId xmlns:a16="http://schemas.microsoft.com/office/drawing/2014/main" id="{AE6BA4E5-34A7-364D-B9F0-3049141449C5}"/>
                </a:ext>
              </a:extLst>
            </p:cNvPr>
            <p:cNvCxnSpPr>
              <a:cxnSpLocks/>
            </p:cNvCxnSpPr>
            <p:nvPr/>
          </p:nvCxnSpPr>
          <p:spPr>
            <a:xfrm>
              <a:off x="2606408" y="3906064"/>
              <a:ext cx="0" cy="474134"/>
            </a:xfrm>
            <a:prstGeom prst="line">
              <a:avLst/>
            </a:prstGeom>
            <a:ln>
              <a:solidFill>
                <a:srgbClr val="DE181A"/>
              </a:solidFill>
              <a:headEnd type="oval"/>
            </a:ln>
            <a:effectLst/>
          </p:spPr>
          <p:style>
            <a:lnRef idx="2">
              <a:schemeClr val="accent1"/>
            </a:lnRef>
            <a:fillRef idx="0">
              <a:schemeClr val="accent1"/>
            </a:fillRef>
            <a:effectRef idx="1">
              <a:schemeClr val="accent1"/>
            </a:effectRef>
            <a:fontRef idx="minor">
              <a:schemeClr val="tx1"/>
            </a:fontRef>
          </p:style>
        </p:cxnSp>
        <p:sp>
          <p:nvSpPr>
            <p:cNvPr id="57" name="Oval 56">
              <a:extLst>
                <a:ext uri="{FF2B5EF4-FFF2-40B4-BE49-F238E27FC236}">
                  <a16:creationId xmlns:a16="http://schemas.microsoft.com/office/drawing/2014/main" id="{C969E4AE-723C-8A47-881E-25BBBC2B3AFE}"/>
                </a:ext>
              </a:extLst>
            </p:cNvPr>
            <p:cNvSpPr/>
            <p:nvPr/>
          </p:nvSpPr>
          <p:spPr>
            <a:xfrm>
              <a:off x="2436877" y="3728124"/>
              <a:ext cx="348863" cy="348863"/>
            </a:xfrm>
            <a:prstGeom prst="ellipse">
              <a:avLst/>
            </a:prstGeom>
            <a:solidFill>
              <a:schemeClr val="accent6"/>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rPr>
                <a:t>3</a:t>
              </a:r>
            </a:p>
          </p:txBody>
        </p:sp>
      </p:grpSp>
      <p:grpSp>
        <p:nvGrpSpPr>
          <p:cNvPr id="48" name="Group 47">
            <a:extLst>
              <a:ext uri="{FF2B5EF4-FFF2-40B4-BE49-F238E27FC236}">
                <a16:creationId xmlns:a16="http://schemas.microsoft.com/office/drawing/2014/main" id="{0F8A6B58-0974-774D-99E0-0AEC74C3D362}"/>
              </a:ext>
            </a:extLst>
          </p:cNvPr>
          <p:cNvGrpSpPr/>
          <p:nvPr/>
        </p:nvGrpSpPr>
        <p:grpSpPr>
          <a:xfrm>
            <a:off x="2075450" y="3619997"/>
            <a:ext cx="1166868" cy="961103"/>
            <a:chOff x="2847235" y="3728124"/>
            <a:chExt cx="1534524" cy="1263927"/>
          </a:xfrm>
        </p:grpSpPr>
        <p:cxnSp>
          <p:nvCxnSpPr>
            <p:cNvPr id="50" name="Straight Connector 49">
              <a:extLst>
                <a:ext uri="{FF2B5EF4-FFF2-40B4-BE49-F238E27FC236}">
                  <a16:creationId xmlns:a16="http://schemas.microsoft.com/office/drawing/2014/main" id="{751C1AEF-3015-2C4F-8FCD-DC1C54C8E0FA}"/>
                </a:ext>
              </a:extLst>
            </p:cNvPr>
            <p:cNvCxnSpPr>
              <a:cxnSpLocks/>
            </p:cNvCxnSpPr>
            <p:nvPr/>
          </p:nvCxnSpPr>
          <p:spPr>
            <a:xfrm>
              <a:off x="3625708" y="3906063"/>
              <a:ext cx="0" cy="474134"/>
            </a:xfrm>
            <a:prstGeom prst="line">
              <a:avLst/>
            </a:prstGeom>
            <a:ln>
              <a:solidFill>
                <a:srgbClr val="DE181A"/>
              </a:solidFill>
              <a:headEnd type="oval"/>
            </a:ln>
            <a:effectLst/>
          </p:spPr>
          <p:style>
            <a:lnRef idx="2">
              <a:schemeClr val="accent1"/>
            </a:lnRef>
            <a:fillRef idx="0">
              <a:schemeClr val="accent1"/>
            </a:fillRef>
            <a:effectRef idx="1">
              <a:schemeClr val="accent1"/>
            </a:effectRef>
            <a:fontRef idx="minor">
              <a:schemeClr val="tx1"/>
            </a:fontRef>
          </p:style>
        </p:cxnSp>
        <p:sp>
          <p:nvSpPr>
            <p:cNvPr id="51" name="TextBox 21">
              <a:extLst>
                <a:ext uri="{FF2B5EF4-FFF2-40B4-BE49-F238E27FC236}">
                  <a16:creationId xmlns:a16="http://schemas.microsoft.com/office/drawing/2014/main" id="{3840D6A4-85D4-EF43-B3B2-BEEB554AC424}"/>
                </a:ext>
              </a:extLst>
            </p:cNvPr>
            <p:cNvSpPr txBox="1"/>
            <p:nvPr/>
          </p:nvSpPr>
          <p:spPr>
            <a:xfrm>
              <a:off x="2847235" y="4455975"/>
              <a:ext cx="1534524" cy="53607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t"/>
            <a:lstStyle>
              <a:lvl1pPr algn="ctr">
                <a:lnSpc>
                  <a:spcPct val="90000"/>
                </a:lnSpc>
                <a:defRPr sz="1400">
                  <a:solidFill>
                    <a:srgbClr val="404040"/>
                  </a:solidFill>
                  <a:latin typeface="ITC Avant Garde Pro Bk"/>
                  <a:ea typeface="ITC Avant Garde Pro Bk"/>
                  <a:cs typeface="ITC Avant Garde Pro Bk"/>
                  <a:sym typeface="ITC Avant Garde Pro Bk"/>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Privilege Escalation</a:t>
              </a:r>
            </a:p>
          </p:txBody>
        </p:sp>
        <p:sp>
          <p:nvSpPr>
            <p:cNvPr id="52" name="Oval 51">
              <a:extLst>
                <a:ext uri="{FF2B5EF4-FFF2-40B4-BE49-F238E27FC236}">
                  <a16:creationId xmlns:a16="http://schemas.microsoft.com/office/drawing/2014/main" id="{F2F7BE1B-6A20-BB44-8368-A1F55C005995}"/>
                </a:ext>
              </a:extLst>
            </p:cNvPr>
            <p:cNvSpPr/>
            <p:nvPr/>
          </p:nvSpPr>
          <p:spPr>
            <a:xfrm>
              <a:off x="3444164" y="3728124"/>
              <a:ext cx="348863" cy="348863"/>
            </a:xfrm>
            <a:prstGeom prst="ellipse">
              <a:avLst/>
            </a:prstGeom>
            <a:solidFill>
              <a:schemeClr val="accent6"/>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rPr>
                <a:t>4</a:t>
              </a:r>
            </a:p>
          </p:txBody>
        </p:sp>
      </p:grpSp>
      <p:grpSp>
        <p:nvGrpSpPr>
          <p:cNvPr id="41" name="Group 40">
            <a:extLst>
              <a:ext uri="{FF2B5EF4-FFF2-40B4-BE49-F238E27FC236}">
                <a16:creationId xmlns:a16="http://schemas.microsoft.com/office/drawing/2014/main" id="{69EFBE96-5373-F045-8D6C-CFA354E40B50}"/>
              </a:ext>
            </a:extLst>
          </p:cNvPr>
          <p:cNvGrpSpPr/>
          <p:nvPr/>
        </p:nvGrpSpPr>
        <p:grpSpPr>
          <a:xfrm>
            <a:off x="2912169" y="3619997"/>
            <a:ext cx="966356" cy="957061"/>
            <a:chOff x="3947590" y="3183335"/>
            <a:chExt cx="1270835" cy="1258612"/>
          </a:xfrm>
        </p:grpSpPr>
        <p:sp>
          <p:nvSpPr>
            <p:cNvPr id="43" name="TextBox 18">
              <a:extLst>
                <a:ext uri="{FF2B5EF4-FFF2-40B4-BE49-F238E27FC236}">
                  <a16:creationId xmlns:a16="http://schemas.microsoft.com/office/drawing/2014/main" id="{A4E9EA44-E49F-3D49-B92D-1228E5DE3D4C}"/>
                </a:ext>
              </a:extLst>
            </p:cNvPr>
            <p:cNvSpPr txBox="1"/>
            <p:nvPr/>
          </p:nvSpPr>
          <p:spPr>
            <a:xfrm>
              <a:off x="3947590" y="3905870"/>
              <a:ext cx="1270835" cy="53607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t"/>
            <a:lstStyle>
              <a:lvl1pPr algn="ctr">
                <a:lnSpc>
                  <a:spcPct val="90000"/>
                </a:lnSpc>
                <a:defRPr sz="1400">
                  <a:solidFill>
                    <a:srgbClr val="404040"/>
                  </a:solidFill>
                  <a:latin typeface="ITC Avant Garde Pro Bk"/>
                  <a:ea typeface="ITC Avant Garde Pro Bk"/>
                  <a:cs typeface="ITC Avant Garde Pro Bk"/>
                  <a:sym typeface="ITC Avant Garde Pro Bk"/>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Defense Evasion</a:t>
              </a:r>
            </a:p>
          </p:txBody>
        </p:sp>
        <p:cxnSp>
          <p:nvCxnSpPr>
            <p:cNvPr id="44" name="Straight Connector 43">
              <a:extLst>
                <a:ext uri="{FF2B5EF4-FFF2-40B4-BE49-F238E27FC236}">
                  <a16:creationId xmlns:a16="http://schemas.microsoft.com/office/drawing/2014/main" id="{379AE5AD-A85F-BA43-9457-9652B8CB2D32}"/>
                </a:ext>
              </a:extLst>
            </p:cNvPr>
            <p:cNvCxnSpPr>
              <a:cxnSpLocks/>
            </p:cNvCxnSpPr>
            <p:nvPr/>
          </p:nvCxnSpPr>
          <p:spPr>
            <a:xfrm>
              <a:off x="4571738" y="3355958"/>
              <a:ext cx="0" cy="474134"/>
            </a:xfrm>
            <a:prstGeom prst="line">
              <a:avLst/>
            </a:prstGeom>
            <a:ln>
              <a:solidFill>
                <a:srgbClr val="DE181A"/>
              </a:solidFill>
              <a:headEnd type="oval"/>
            </a:ln>
            <a:effectLst/>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DE19570C-9421-FB42-B1A0-1123C7F633EF}"/>
                </a:ext>
              </a:extLst>
            </p:cNvPr>
            <p:cNvSpPr/>
            <p:nvPr/>
          </p:nvSpPr>
          <p:spPr>
            <a:xfrm>
              <a:off x="4393466" y="3183335"/>
              <a:ext cx="348863" cy="348863"/>
            </a:xfrm>
            <a:prstGeom prst="ellipse">
              <a:avLst/>
            </a:prstGeom>
            <a:solidFill>
              <a:schemeClr val="accent6"/>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rPr>
                <a:t>5</a:t>
              </a:r>
            </a:p>
          </p:txBody>
        </p:sp>
      </p:grpSp>
      <p:grpSp>
        <p:nvGrpSpPr>
          <p:cNvPr id="36" name="Group 35">
            <a:extLst>
              <a:ext uri="{FF2B5EF4-FFF2-40B4-BE49-F238E27FC236}">
                <a16:creationId xmlns:a16="http://schemas.microsoft.com/office/drawing/2014/main" id="{977290DB-FAF8-D840-B847-55BD6720B2D1}"/>
              </a:ext>
            </a:extLst>
          </p:cNvPr>
          <p:cNvGrpSpPr/>
          <p:nvPr/>
        </p:nvGrpSpPr>
        <p:grpSpPr>
          <a:xfrm>
            <a:off x="3631137" y="3619997"/>
            <a:ext cx="971567" cy="957060"/>
            <a:chOff x="4893091" y="3749542"/>
            <a:chExt cx="1277688" cy="1258611"/>
          </a:xfrm>
        </p:grpSpPr>
        <p:cxnSp>
          <p:nvCxnSpPr>
            <p:cNvPr id="38" name="Straight Connector 37">
              <a:extLst>
                <a:ext uri="{FF2B5EF4-FFF2-40B4-BE49-F238E27FC236}">
                  <a16:creationId xmlns:a16="http://schemas.microsoft.com/office/drawing/2014/main" id="{7A9AE80C-1867-B143-BC31-616BB26E6228}"/>
                </a:ext>
              </a:extLst>
            </p:cNvPr>
            <p:cNvCxnSpPr>
              <a:cxnSpLocks/>
            </p:cNvCxnSpPr>
            <p:nvPr/>
          </p:nvCxnSpPr>
          <p:spPr>
            <a:xfrm>
              <a:off x="5506409" y="3922165"/>
              <a:ext cx="0" cy="474134"/>
            </a:xfrm>
            <a:prstGeom prst="line">
              <a:avLst/>
            </a:prstGeom>
            <a:ln>
              <a:solidFill>
                <a:srgbClr val="DE181A"/>
              </a:solidFill>
              <a:headEnd type="oval"/>
            </a:ln>
            <a:effectLst/>
          </p:spPr>
          <p:style>
            <a:lnRef idx="2">
              <a:schemeClr val="accent1"/>
            </a:lnRef>
            <a:fillRef idx="0">
              <a:schemeClr val="accent1"/>
            </a:fillRef>
            <a:effectRef idx="1">
              <a:schemeClr val="accent1"/>
            </a:effectRef>
            <a:fontRef idx="minor">
              <a:schemeClr val="tx1"/>
            </a:fontRef>
          </p:style>
        </p:cxnSp>
        <p:sp>
          <p:nvSpPr>
            <p:cNvPr id="39" name="TextBox 22">
              <a:extLst>
                <a:ext uri="{FF2B5EF4-FFF2-40B4-BE49-F238E27FC236}">
                  <a16:creationId xmlns:a16="http://schemas.microsoft.com/office/drawing/2014/main" id="{D8105C2B-1062-D54B-A8C6-4B929A4280D0}"/>
                </a:ext>
              </a:extLst>
            </p:cNvPr>
            <p:cNvSpPr txBox="1"/>
            <p:nvPr/>
          </p:nvSpPr>
          <p:spPr>
            <a:xfrm>
              <a:off x="4893091" y="4472078"/>
              <a:ext cx="1277688" cy="53607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t"/>
            <a:lstStyle>
              <a:lvl1pPr algn="ctr">
                <a:lnSpc>
                  <a:spcPct val="90000"/>
                </a:lnSpc>
                <a:defRPr sz="1400">
                  <a:solidFill>
                    <a:srgbClr val="404040"/>
                  </a:solidFill>
                  <a:latin typeface="ITC Avant Garde Pro Bk"/>
                  <a:ea typeface="ITC Avant Garde Pro Bk"/>
                  <a:cs typeface="ITC Avant Garde Pro Bk"/>
                  <a:sym typeface="ITC Avant Garde Pro Bk"/>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Credential Access</a:t>
              </a:r>
            </a:p>
          </p:txBody>
        </p:sp>
        <p:sp>
          <p:nvSpPr>
            <p:cNvPr id="40" name="Oval 39">
              <a:extLst>
                <a:ext uri="{FF2B5EF4-FFF2-40B4-BE49-F238E27FC236}">
                  <a16:creationId xmlns:a16="http://schemas.microsoft.com/office/drawing/2014/main" id="{E0D53310-887F-A74A-9C67-82C1C1D0492A}"/>
                </a:ext>
              </a:extLst>
            </p:cNvPr>
            <p:cNvSpPr/>
            <p:nvPr/>
          </p:nvSpPr>
          <p:spPr>
            <a:xfrm>
              <a:off x="5347474" y="3749542"/>
              <a:ext cx="348863" cy="348863"/>
            </a:xfrm>
            <a:prstGeom prst="ellipse">
              <a:avLst/>
            </a:prstGeom>
            <a:solidFill>
              <a:schemeClr val="accent6"/>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rPr>
                <a:t>6</a:t>
              </a:r>
            </a:p>
          </p:txBody>
        </p:sp>
      </p:grpSp>
      <p:grpSp>
        <p:nvGrpSpPr>
          <p:cNvPr id="31" name="Group 30">
            <a:extLst>
              <a:ext uri="{FF2B5EF4-FFF2-40B4-BE49-F238E27FC236}">
                <a16:creationId xmlns:a16="http://schemas.microsoft.com/office/drawing/2014/main" id="{20891527-F335-B342-B933-8A4D6CA6B77E}"/>
              </a:ext>
            </a:extLst>
          </p:cNvPr>
          <p:cNvGrpSpPr/>
          <p:nvPr/>
        </p:nvGrpSpPr>
        <p:grpSpPr>
          <a:xfrm>
            <a:off x="4484129" y="3619997"/>
            <a:ext cx="759986" cy="957061"/>
            <a:chOff x="6014841" y="3183335"/>
            <a:chExt cx="999442" cy="1258612"/>
          </a:xfrm>
        </p:grpSpPr>
        <p:sp>
          <p:nvSpPr>
            <p:cNvPr id="33" name="TextBox 19">
              <a:extLst>
                <a:ext uri="{FF2B5EF4-FFF2-40B4-BE49-F238E27FC236}">
                  <a16:creationId xmlns:a16="http://schemas.microsoft.com/office/drawing/2014/main" id="{35200541-AACF-0C42-B593-5452AEC06359}"/>
                </a:ext>
              </a:extLst>
            </p:cNvPr>
            <p:cNvSpPr txBox="1"/>
            <p:nvPr/>
          </p:nvSpPr>
          <p:spPr>
            <a:xfrm>
              <a:off x="6014841" y="3905870"/>
              <a:ext cx="999442" cy="53607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t"/>
            <a:lstStyle>
              <a:lvl1pPr algn="ctr">
                <a:lnSpc>
                  <a:spcPct val="90000"/>
                </a:lnSpc>
                <a:defRPr sz="1400">
                  <a:solidFill>
                    <a:srgbClr val="404040"/>
                  </a:solidFill>
                  <a:latin typeface="ITC Avant Garde Pro Bk"/>
                  <a:ea typeface="ITC Avant Garde Pro Bk"/>
                  <a:cs typeface="ITC Avant Garde Pro Bk"/>
                  <a:sym typeface="ITC Avant Garde Pro Bk"/>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Discovery</a:t>
              </a:r>
            </a:p>
          </p:txBody>
        </p:sp>
        <p:cxnSp>
          <p:nvCxnSpPr>
            <p:cNvPr id="34" name="Straight Connector 33">
              <a:extLst>
                <a:ext uri="{FF2B5EF4-FFF2-40B4-BE49-F238E27FC236}">
                  <a16:creationId xmlns:a16="http://schemas.microsoft.com/office/drawing/2014/main" id="{382F8325-D3BF-6D4F-AB7E-217202379C49}"/>
                </a:ext>
              </a:extLst>
            </p:cNvPr>
            <p:cNvCxnSpPr>
              <a:cxnSpLocks/>
            </p:cNvCxnSpPr>
            <p:nvPr/>
          </p:nvCxnSpPr>
          <p:spPr>
            <a:xfrm>
              <a:off x="6507129" y="3355958"/>
              <a:ext cx="0" cy="474134"/>
            </a:xfrm>
            <a:prstGeom prst="line">
              <a:avLst/>
            </a:prstGeom>
            <a:ln>
              <a:solidFill>
                <a:srgbClr val="DE181A"/>
              </a:solidFill>
              <a:headEnd type="oval"/>
            </a:ln>
            <a:effectLst/>
          </p:spPr>
          <p:style>
            <a:lnRef idx="2">
              <a:schemeClr val="accent1"/>
            </a:lnRef>
            <a:fillRef idx="0">
              <a:schemeClr val="accent1"/>
            </a:fillRef>
            <a:effectRef idx="1">
              <a:schemeClr val="accent1"/>
            </a:effectRef>
            <a:fontRef idx="minor">
              <a:schemeClr val="tx1"/>
            </a:fontRef>
          </p:style>
        </p:cxnSp>
        <p:sp>
          <p:nvSpPr>
            <p:cNvPr id="35" name="Oval 34">
              <a:extLst>
                <a:ext uri="{FF2B5EF4-FFF2-40B4-BE49-F238E27FC236}">
                  <a16:creationId xmlns:a16="http://schemas.microsoft.com/office/drawing/2014/main" id="{DA2A8E8C-2247-B64A-BDD5-518FD470575A}"/>
                </a:ext>
              </a:extLst>
            </p:cNvPr>
            <p:cNvSpPr/>
            <p:nvPr/>
          </p:nvSpPr>
          <p:spPr>
            <a:xfrm>
              <a:off x="6333763" y="3183335"/>
              <a:ext cx="348863" cy="348863"/>
            </a:xfrm>
            <a:prstGeom prst="ellipse">
              <a:avLst/>
            </a:prstGeom>
            <a:solidFill>
              <a:schemeClr val="accent6"/>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rPr>
                <a:t>7</a:t>
              </a:r>
            </a:p>
          </p:txBody>
        </p:sp>
      </p:grpSp>
      <p:grpSp>
        <p:nvGrpSpPr>
          <p:cNvPr id="26" name="Group 25">
            <a:extLst>
              <a:ext uri="{FF2B5EF4-FFF2-40B4-BE49-F238E27FC236}">
                <a16:creationId xmlns:a16="http://schemas.microsoft.com/office/drawing/2014/main" id="{23AE2098-F2DB-A646-B8FC-EDFC36822301}"/>
              </a:ext>
            </a:extLst>
          </p:cNvPr>
          <p:cNvGrpSpPr/>
          <p:nvPr/>
        </p:nvGrpSpPr>
        <p:grpSpPr>
          <a:xfrm>
            <a:off x="5058844" y="3380233"/>
            <a:ext cx="936552" cy="1204546"/>
            <a:chOff x="6770637" y="3380006"/>
            <a:chExt cx="1231641" cy="1584076"/>
          </a:xfrm>
        </p:grpSpPr>
        <p:cxnSp>
          <p:nvCxnSpPr>
            <p:cNvPr id="28" name="Straight Connector 27">
              <a:extLst>
                <a:ext uri="{FF2B5EF4-FFF2-40B4-BE49-F238E27FC236}">
                  <a16:creationId xmlns:a16="http://schemas.microsoft.com/office/drawing/2014/main" id="{44D245CB-0724-074B-BF6C-1FD986C5D1AE}"/>
                </a:ext>
              </a:extLst>
            </p:cNvPr>
            <p:cNvCxnSpPr>
              <a:cxnSpLocks/>
            </p:cNvCxnSpPr>
            <p:nvPr/>
          </p:nvCxnSpPr>
          <p:spPr>
            <a:xfrm>
              <a:off x="7360413" y="3878094"/>
              <a:ext cx="0" cy="474134"/>
            </a:xfrm>
            <a:prstGeom prst="line">
              <a:avLst/>
            </a:prstGeom>
            <a:ln>
              <a:solidFill>
                <a:srgbClr val="DE181A"/>
              </a:solidFill>
              <a:headEnd type="oval"/>
            </a:ln>
            <a:effectLst/>
          </p:spPr>
          <p:style>
            <a:lnRef idx="2">
              <a:schemeClr val="accent1"/>
            </a:lnRef>
            <a:fillRef idx="0">
              <a:schemeClr val="accent1"/>
            </a:fillRef>
            <a:effectRef idx="1">
              <a:schemeClr val="accent1"/>
            </a:effectRef>
            <a:fontRef idx="minor">
              <a:schemeClr val="tx1"/>
            </a:fontRef>
          </p:style>
        </p:cxnSp>
        <p:sp>
          <p:nvSpPr>
            <p:cNvPr id="29" name="TextBox 22">
              <a:extLst>
                <a:ext uri="{FF2B5EF4-FFF2-40B4-BE49-F238E27FC236}">
                  <a16:creationId xmlns:a16="http://schemas.microsoft.com/office/drawing/2014/main" id="{8EEDF726-345B-324D-8D61-102771E1AFB5}"/>
                </a:ext>
              </a:extLst>
            </p:cNvPr>
            <p:cNvSpPr txBox="1"/>
            <p:nvPr/>
          </p:nvSpPr>
          <p:spPr>
            <a:xfrm>
              <a:off x="6770637" y="4428006"/>
              <a:ext cx="1231641" cy="53607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t"/>
            <a:lstStyle>
              <a:lvl1pPr algn="ctr">
                <a:lnSpc>
                  <a:spcPct val="90000"/>
                </a:lnSpc>
                <a:defRPr sz="1400">
                  <a:solidFill>
                    <a:srgbClr val="404040"/>
                  </a:solidFill>
                  <a:latin typeface="ITC Avant Garde Pro Bk"/>
                  <a:ea typeface="ITC Avant Garde Pro Bk"/>
                  <a:cs typeface="ITC Avant Garde Pro Bk"/>
                  <a:sym typeface="ITC Avant Garde Pro Bk"/>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Lateral Movement</a:t>
              </a:r>
            </a:p>
          </p:txBody>
        </p:sp>
        <p:sp>
          <p:nvSpPr>
            <p:cNvPr id="30" name="Oval 29">
              <a:extLst>
                <a:ext uri="{FF2B5EF4-FFF2-40B4-BE49-F238E27FC236}">
                  <a16:creationId xmlns:a16="http://schemas.microsoft.com/office/drawing/2014/main" id="{7C408982-D920-6747-A41E-347345E41EE3}"/>
                </a:ext>
              </a:extLst>
            </p:cNvPr>
            <p:cNvSpPr/>
            <p:nvPr/>
          </p:nvSpPr>
          <p:spPr>
            <a:xfrm>
              <a:off x="7048705" y="3380006"/>
              <a:ext cx="657284" cy="657284"/>
            </a:xfrm>
            <a:prstGeom prst="ellipse">
              <a:avLst/>
            </a:prstGeom>
            <a:solidFill>
              <a:srgbClr val="DE181A"/>
            </a:solidFill>
            <a:ln w="25400">
              <a:solidFill>
                <a:srgbClr val="DE181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rPr>
                <a:t>8</a:t>
              </a:r>
            </a:p>
          </p:txBody>
        </p:sp>
      </p:grpSp>
      <p:cxnSp>
        <p:nvCxnSpPr>
          <p:cNvPr id="27" name="Straight Connector 26">
            <a:extLst>
              <a:ext uri="{FF2B5EF4-FFF2-40B4-BE49-F238E27FC236}">
                <a16:creationId xmlns:a16="http://schemas.microsoft.com/office/drawing/2014/main" id="{BB9805BF-FC4C-B642-87ED-9F1BCEFE1E5B}"/>
              </a:ext>
            </a:extLst>
          </p:cNvPr>
          <p:cNvCxnSpPr>
            <a:cxnSpLocks/>
          </p:cNvCxnSpPr>
          <p:nvPr/>
        </p:nvCxnSpPr>
        <p:spPr>
          <a:xfrm>
            <a:off x="290556" y="4040287"/>
            <a:ext cx="5209238" cy="0"/>
          </a:xfrm>
          <a:prstGeom prst="line">
            <a:avLst/>
          </a:prstGeom>
          <a:solidFill>
            <a:srgbClr val="161717"/>
          </a:solidFill>
          <a:ln w="25400">
            <a:solidFill>
              <a:srgbClr val="DE181A"/>
            </a:solidFill>
          </a:ln>
          <a:effectLst/>
        </p:spPr>
        <p:style>
          <a:lnRef idx="1">
            <a:schemeClr val="accent1"/>
          </a:lnRef>
          <a:fillRef idx="3">
            <a:schemeClr val="accent1"/>
          </a:fillRef>
          <a:effectRef idx="2">
            <a:schemeClr val="accent1"/>
          </a:effectRef>
          <a:fontRef idx="minor">
            <a:schemeClr val="lt1"/>
          </a:fontRef>
        </p:style>
      </p:cxnSp>
      <p:grpSp>
        <p:nvGrpSpPr>
          <p:cNvPr id="70" name="Group 69">
            <a:extLst>
              <a:ext uri="{FF2B5EF4-FFF2-40B4-BE49-F238E27FC236}">
                <a16:creationId xmlns:a16="http://schemas.microsoft.com/office/drawing/2014/main" id="{8BDA60C3-8B96-3D4A-8600-368FC6F3E6F6}"/>
              </a:ext>
            </a:extLst>
          </p:cNvPr>
          <p:cNvGrpSpPr/>
          <p:nvPr/>
        </p:nvGrpSpPr>
        <p:grpSpPr>
          <a:xfrm>
            <a:off x="5422252" y="2890985"/>
            <a:ext cx="1269701" cy="1426990"/>
            <a:chOff x="6058046" y="2255698"/>
            <a:chExt cx="1269701" cy="1426990"/>
          </a:xfrm>
        </p:grpSpPr>
        <p:grpSp>
          <p:nvGrpSpPr>
            <p:cNvPr id="86" name="Group 85">
              <a:extLst>
                <a:ext uri="{FF2B5EF4-FFF2-40B4-BE49-F238E27FC236}">
                  <a16:creationId xmlns:a16="http://schemas.microsoft.com/office/drawing/2014/main" id="{8B47EED0-6300-4A42-B64B-7E7495A701E2}"/>
                </a:ext>
              </a:extLst>
            </p:cNvPr>
            <p:cNvGrpSpPr/>
            <p:nvPr/>
          </p:nvGrpSpPr>
          <p:grpSpPr>
            <a:xfrm>
              <a:off x="6308810" y="2255698"/>
              <a:ext cx="1018937" cy="1426990"/>
              <a:chOff x="8414438" y="2205500"/>
              <a:chExt cx="1339984" cy="1876609"/>
            </a:xfrm>
          </p:grpSpPr>
          <p:sp>
            <p:nvSpPr>
              <p:cNvPr id="88" name="TextBox 18">
                <a:extLst>
                  <a:ext uri="{FF2B5EF4-FFF2-40B4-BE49-F238E27FC236}">
                    <a16:creationId xmlns:a16="http://schemas.microsoft.com/office/drawing/2014/main" id="{C78D79E6-C1C8-6E49-8721-12249B11D198}"/>
                  </a:ext>
                </a:extLst>
              </p:cNvPr>
              <p:cNvSpPr txBox="1"/>
              <p:nvPr/>
            </p:nvSpPr>
            <p:spPr>
              <a:xfrm>
                <a:off x="8591778" y="3905870"/>
                <a:ext cx="1056992" cy="17623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t"/>
              <a:lstStyle>
                <a:lvl1pPr algn="ctr">
                  <a:lnSpc>
                    <a:spcPct val="90000"/>
                  </a:lnSpc>
                  <a:defRPr sz="1400">
                    <a:solidFill>
                      <a:srgbClr val="404040"/>
                    </a:solidFill>
                    <a:latin typeface="ITC Avant Garde Pro Bk"/>
                    <a:ea typeface="ITC Avant Garde Pro Bk"/>
                    <a:cs typeface="ITC Avant Garde Pro Bk"/>
                    <a:sym typeface="ITC Avant Garde Pro Bk"/>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Collection</a:t>
                </a:r>
              </a:p>
            </p:txBody>
          </p:sp>
          <p:cxnSp>
            <p:nvCxnSpPr>
              <p:cNvPr id="89" name="Straight Connector 88">
                <a:extLst>
                  <a:ext uri="{FF2B5EF4-FFF2-40B4-BE49-F238E27FC236}">
                    <a16:creationId xmlns:a16="http://schemas.microsoft.com/office/drawing/2014/main" id="{296BDEC7-22C5-454D-9317-AAB024B821A5}"/>
                  </a:ext>
                </a:extLst>
              </p:cNvPr>
              <p:cNvCxnSpPr>
                <a:cxnSpLocks/>
              </p:cNvCxnSpPr>
              <p:nvPr/>
            </p:nvCxnSpPr>
            <p:spPr>
              <a:xfrm>
                <a:off x="9076397" y="3355957"/>
                <a:ext cx="0" cy="474134"/>
              </a:xfrm>
              <a:prstGeom prst="line">
                <a:avLst/>
              </a:prstGeom>
              <a:ln>
                <a:solidFill>
                  <a:srgbClr val="DE181A"/>
                </a:solidFill>
                <a:headEnd type="oval"/>
              </a:ln>
              <a:effectLst/>
            </p:spPr>
            <p:style>
              <a:lnRef idx="2">
                <a:schemeClr val="accent1"/>
              </a:lnRef>
              <a:fillRef idx="0">
                <a:schemeClr val="accent1"/>
              </a:fillRef>
              <a:effectRef idx="1">
                <a:schemeClr val="accent1"/>
              </a:effectRef>
              <a:fontRef idx="minor">
                <a:schemeClr val="tx1"/>
              </a:fontRef>
            </p:style>
          </p:cxnSp>
          <p:sp>
            <p:nvSpPr>
              <p:cNvPr id="90" name="Oval 89">
                <a:extLst>
                  <a:ext uri="{FF2B5EF4-FFF2-40B4-BE49-F238E27FC236}">
                    <a16:creationId xmlns:a16="http://schemas.microsoft.com/office/drawing/2014/main" id="{3D46A127-2DCD-E943-8C4F-DCF4939CD5F1}"/>
                  </a:ext>
                </a:extLst>
              </p:cNvPr>
              <p:cNvSpPr/>
              <p:nvPr/>
            </p:nvSpPr>
            <p:spPr>
              <a:xfrm>
                <a:off x="8414438" y="2205500"/>
                <a:ext cx="1339984" cy="1339986"/>
              </a:xfrm>
              <a:prstGeom prst="ellipse">
                <a:avLst/>
              </a:prstGeom>
              <a:solidFill>
                <a:srgbClr val="DE181A"/>
              </a:solidFill>
              <a:ln w="25400">
                <a:solidFill>
                  <a:srgbClr val="DE181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rPr>
                  <a:t>9</a:t>
                </a:r>
              </a:p>
            </p:txBody>
          </p:sp>
        </p:grpSp>
        <p:cxnSp>
          <p:nvCxnSpPr>
            <p:cNvPr id="87" name="Straight Connector 86">
              <a:extLst>
                <a:ext uri="{FF2B5EF4-FFF2-40B4-BE49-F238E27FC236}">
                  <a16:creationId xmlns:a16="http://schemas.microsoft.com/office/drawing/2014/main" id="{D288B4CA-8B48-0E49-84A9-E5D9238963D9}"/>
                </a:ext>
              </a:extLst>
            </p:cNvPr>
            <p:cNvCxnSpPr>
              <a:cxnSpLocks/>
            </p:cNvCxnSpPr>
            <p:nvPr/>
          </p:nvCxnSpPr>
          <p:spPr>
            <a:xfrm>
              <a:off x="6058046" y="3403633"/>
              <a:ext cx="773153" cy="0"/>
            </a:xfrm>
            <a:prstGeom prst="line">
              <a:avLst/>
            </a:prstGeom>
            <a:solidFill>
              <a:srgbClr val="161717"/>
            </a:solidFill>
            <a:ln w="25400">
              <a:solidFill>
                <a:srgbClr val="DE181A"/>
              </a:solidFill>
            </a:ln>
            <a:effectLst/>
          </p:spPr>
          <p:style>
            <a:lnRef idx="1">
              <a:schemeClr val="accent1"/>
            </a:lnRef>
            <a:fillRef idx="3">
              <a:schemeClr val="accent1"/>
            </a:fillRef>
            <a:effectRef idx="2">
              <a:schemeClr val="accent1"/>
            </a:effectRef>
            <a:fontRef idx="minor">
              <a:schemeClr val="lt1"/>
            </a:fontRef>
          </p:style>
        </p:cxnSp>
      </p:grpSp>
      <p:grpSp>
        <p:nvGrpSpPr>
          <p:cNvPr id="71" name="Group 70">
            <a:extLst>
              <a:ext uri="{FF2B5EF4-FFF2-40B4-BE49-F238E27FC236}">
                <a16:creationId xmlns:a16="http://schemas.microsoft.com/office/drawing/2014/main" id="{B9DC49C1-C0A8-D945-AAAB-AFD4610DA3EF}"/>
              </a:ext>
            </a:extLst>
          </p:cNvPr>
          <p:cNvGrpSpPr/>
          <p:nvPr/>
        </p:nvGrpSpPr>
        <p:grpSpPr>
          <a:xfrm>
            <a:off x="6176199" y="2286717"/>
            <a:ext cx="1606970" cy="2026780"/>
            <a:chOff x="6811993" y="1651430"/>
            <a:chExt cx="1606970" cy="2026780"/>
          </a:xfrm>
        </p:grpSpPr>
        <p:grpSp>
          <p:nvGrpSpPr>
            <p:cNvPr id="81" name="Group 80">
              <a:extLst>
                <a:ext uri="{FF2B5EF4-FFF2-40B4-BE49-F238E27FC236}">
                  <a16:creationId xmlns:a16="http://schemas.microsoft.com/office/drawing/2014/main" id="{0529D0AD-5CEC-BE4C-9629-5B12216F4A86}"/>
                </a:ext>
              </a:extLst>
            </p:cNvPr>
            <p:cNvGrpSpPr/>
            <p:nvPr/>
          </p:nvGrpSpPr>
          <p:grpSpPr>
            <a:xfrm>
              <a:off x="6811993" y="1651430"/>
              <a:ext cx="1606970" cy="2026780"/>
              <a:chOff x="9076165" y="1416734"/>
              <a:chExt cx="2113294" cy="2665375"/>
            </a:xfrm>
          </p:grpSpPr>
          <p:sp>
            <p:nvSpPr>
              <p:cNvPr id="83" name="TextBox 22">
                <a:extLst>
                  <a:ext uri="{FF2B5EF4-FFF2-40B4-BE49-F238E27FC236}">
                    <a16:creationId xmlns:a16="http://schemas.microsoft.com/office/drawing/2014/main" id="{6F511937-8BA3-E948-B9A7-B82A59921644}"/>
                  </a:ext>
                </a:extLst>
              </p:cNvPr>
              <p:cNvSpPr txBox="1"/>
              <p:nvPr/>
            </p:nvSpPr>
            <p:spPr>
              <a:xfrm>
                <a:off x="9447444" y="3905870"/>
                <a:ext cx="1244856" cy="17623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t"/>
              <a:lstStyle>
                <a:lvl1pPr algn="ctr">
                  <a:lnSpc>
                    <a:spcPct val="90000"/>
                  </a:lnSpc>
                  <a:defRPr sz="1400">
                    <a:solidFill>
                      <a:srgbClr val="404040"/>
                    </a:solidFill>
                    <a:latin typeface="ITC Avant Garde Pro Bk"/>
                    <a:ea typeface="ITC Avant Garde Pro Bk"/>
                    <a:cs typeface="ITC Avant Garde Pro Bk"/>
                    <a:sym typeface="ITC Avant Garde Pro Bk"/>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Exfiltration</a:t>
                </a:r>
              </a:p>
            </p:txBody>
          </p:sp>
          <p:cxnSp>
            <p:nvCxnSpPr>
              <p:cNvPr id="84" name="Straight Connector 83">
                <a:extLst>
                  <a:ext uri="{FF2B5EF4-FFF2-40B4-BE49-F238E27FC236}">
                    <a16:creationId xmlns:a16="http://schemas.microsoft.com/office/drawing/2014/main" id="{D1C31515-7A64-3749-85AA-CCE9AC952422}"/>
                  </a:ext>
                </a:extLst>
              </p:cNvPr>
              <p:cNvCxnSpPr>
                <a:cxnSpLocks/>
              </p:cNvCxnSpPr>
              <p:nvPr/>
            </p:nvCxnSpPr>
            <p:spPr>
              <a:xfrm>
                <a:off x="10123549" y="3355958"/>
                <a:ext cx="0" cy="474134"/>
              </a:xfrm>
              <a:prstGeom prst="line">
                <a:avLst/>
              </a:prstGeom>
              <a:ln>
                <a:solidFill>
                  <a:srgbClr val="DE181A"/>
                </a:solidFill>
                <a:headEnd type="oval"/>
              </a:ln>
              <a:effectLst/>
            </p:spPr>
            <p:style>
              <a:lnRef idx="2">
                <a:schemeClr val="accent1"/>
              </a:lnRef>
              <a:fillRef idx="0">
                <a:schemeClr val="accent1"/>
              </a:fillRef>
              <a:effectRef idx="1">
                <a:schemeClr val="accent1"/>
              </a:effectRef>
              <a:fontRef idx="minor">
                <a:schemeClr val="tx1"/>
              </a:fontRef>
            </p:style>
          </p:cxnSp>
          <p:sp>
            <p:nvSpPr>
              <p:cNvPr id="85" name="Oval 84">
                <a:extLst>
                  <a:ext uri="{FF2B5EF4-FFF2-40B4-BE49-F238E27FC236}">
                    <a16:creationId xmlns:a16="http://schemas.microsoft.com/office/drawing/2014/main" id="{C0E54C60-6207-BC47-9FDE-02394B178B80}"/>
                  </a:ext>
                </a:extLst>
              </p:cNvPr>
              <p:cNvSpPr/>
              <p:nvPr/>
            </p:nvSpPr>
            <p:spPr>
              <a:xfrm>
                <a:off x="9076165" y="1416734"/>
                <a:ext cx="2113294" cy="2113291"/>
              </a:xfrm>
              <a:prstGeom prst="ellipse">
                <a:avLst/>
              </a:prstGeom>
              <a:solidFill>
                <a:srgbClr val="DE181A"/>
              </a:solidFill>
              <a:ln w="25400">
                <a:solidFill>
                  <a:srgbClr val="DE181A"/>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rPr>
                  <a:t>10</a:t>
                </a:r>
              </a:p>
            </p:txBody>
          </p:sp>
        </p:grpSp>
        <p:cxnSp>
          <p:nvCxnSpPr>
            <p:cNvPr id="82" name="Straight Connector 81">
              <a:extLst>
                <a:ext uri="{FF2B5EF4-FFF2-40B4-BE49-F238E27FC236}">
                  <a16:creationId xmlns:a16="http://schemas.microsoft.com/office/drawing/2014/main" id="{EEA04CB0-DF11-8848-BD74-454A75C2A3AE}"/>
                </a:ext>
              </a:extLst>
            </p:cNvPr>
            <p:cNvCxnSpPr>
              <a:cxnSpLocks/>
            </p:cNvCxnSpPr>
            <p:nvPr/>
          </p:nvCxnSpPr>
          <p:spPr>
            <a:xfrm>
              <a:off x="6831199" y="3403633"/>
              <a:ext cx="876167" cy="0"/>
            </a:xfrm>
            <a:prstGeom prst="line">
              <a:avLst/>
            </a:prstGeom>
            <a:solidFill>
              <a:srgbClr val="161717"/>
            </a:solidFill>
            <a:ln w="25400">
              <a:solidFill>
                <a:srgbClr val="DE181A"/>
              </a:solidFill>
            </a:ln>
            <a:effectLst/>
          </p:spPr>
          <p:style>
            <a:lnRef idx="1">
              <a:schemeClr val="accent1"/>
            </a:lnRef>
            <a:fillRef idx="3">
              <a:schemeClr val="accent1"/>
            </a:fillRef>
            <a:effectRef idx="2">
              <a:schemeClr val="accent1"/>
            </a:effectRef>
            <a:fontRef idx="minor">
              <a:schemeClr val="lt1"/>
            </a:fontRef>
          </p:style>
        </p:cxnSp>
      </p:grpSp>
      <p:grpSp>
        <p:nvGrpSpPr>
          <p:cNvPr id="76" name="Group 75">
            <a:extLst>
              <a:ext uri="{FF2B5EF4-FFF2-40B4-BE49-F238E27FC236}">
                <a16:creationId xmlns:a16="http://schemas.microsoft.com/office/drawing/2014/main" id="{85ED6BF4-38A2-9B46-8D6A-99EED5CFE852}"/>
              </a:ext>
            </a:extLst>
          </p:cNvPr>
          <p:cNvGrpSpPr/>
          <p:nvPr/>
        </p:nvGrpSpPr>
        <p:grpSpPr>
          <a:xfrm>
            <a:off x="6958151" y="1255508"/>
            <a:ext cx="2668434" cy="3335651"/>
            <a:chOff x="10104499" y="605401"/>
            <a:chExt cx="3509202" cy="4386651"/>
          </a:xfrm>
        </p:grpSpPr>
        <p:sp>
          <p:nvSpPr>
            <p:cNvPr id="78" name="TextBox 18">
              <a:extLst>
                <a:ext uri="{FF2B5EF4-FFF2-40B4-BE49-F238E27FC236}">
                  <a16:creationId xmlns:a16="http://schemas.microsoft.com/office/drawing/2014/main" id="{54D05D18-A580-9C42-B0B9-9F90E03FBB8A}"/>
                </a:ext>
              </a:extLst>
            </p:cNvPr>
            <p:cNvSpPr txBox="1"/>
            <p:nvPr/>
          </p:nvSpPr>
          <p:spPr>
            <a:xfrm>
              <a:off x="10509243" y="4455975"/>
              <a:ext cx="1057597" cy="53607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t"/>
            <a:lstStyle>
              <a:lvl1pPr algn="ctr">
                <a:lnSpc>
                  <a:spcPct val="90000"/>
                </a:lnSpc>
                <a:defRPr sz="1400">
                  <a:solidFill>
                    <a:srgbClr val="404040"/>
                  </a:solidFill>
                  <a:latin typeface="ITC Avant Garde Pro Bk"/>
                  <a:ea typeface="ITC Avant Garde Pro Bk"/>
                  <a:cs typeface="ITC Avant Garde Pro Bk"/>
                  <a:sym typeface="ITC Avant Garde Pro Bk"/>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Command &amp; Control </a:t>
              </a:r>
            </a:p>
          </p:txBody>
        </p:sp>
        <p:cxnSp>
          <p:nvCxnSpPr>
            <p:cNvPr id="79" name="Straight Connector 78">
              <a:extLst>
                <a:ext uri="{FF2B5EF4-FFF2-40B4-BE49-F238E27FC236}">
                  <a16:creationId xmlns:a16="http://schemas.microsoft.com/office/drawing/2014/main" id="{0CAC36A2-D913-6649-890C-53DD3CC48D53}"/>
                </a:ext>
              </a:extLst>
            </p:cNvPr>
            <p:cNvCxnSpPr>
              <a:cxnSpLocks/>
            </p:cNvCxnSpPr>
            <p:nvPr/>
          </p:nvCxnSpPr>
          <p:spPr>
            <a:xfrm>
              <a:off x="11201737" y="3829722"/>
              <a:ext cx="0" cy="550476"/>
            </a:xfrm>
            <a:prstGeom prst="line">
              <a:avLst/>
            </a:prstGeom>
            <a:ln>
              <a:solidFill>
                <a:srgbClr val="DE181A"/>
              </a:solidFill>
              <a:headEnd type="oval"/>
            </a:ln>
            <a:effectLst/>
          </p:spPr>
          <p:style>
            <a:lnRef idx="2">
              <a:schemeClr val="accent1"/>
            </a:lnRef>
            <a:fillRef idx="0">
              <a:schemeClr val="accent1"/>
            </a:fillRef>
            <a:effectRef idx="1">
              <a:schemeClr val="accent1"/>
            </a:effectRef>
            <a:fontRef idx="minor">
              <a:schemeClr val="tx1"/>
            </a:fontRef>
          </p:style>
        </p:cxnSp>
        <p:sp>
          <p:nvSpPr>
            <p:cNvPr id="80" name="Oval 79">
              <a:extLst>
                <a:ext uri="{FF2B5EF4-FFF2-40B4-BE49-F238E27FC236}">
                  <a16:creationId xmlns:a16="http://schemas.microsoft.com/office/drawing/2014/main" id="{B83F82DE-6792-E44B-8A98-CA63C433CC55}"/>
                </a:ext>
              </a:extLst>
            </p:cNvPr>
            <p:cNvSpPr/>
            <p:nvPr/>
          </p:nvSpPr>
          <p:spPr>
            <a:xfrm>
              <a:off x="10104499" y="605401"/>
              <a:ext cx="3509202" cy="3509207"/>
            </a:xfrm>
            <a:prstGeom prst="ellipse">
              <a:avLst/>
            </a:prstGeom>
            <a:solidFill>
              <a:srgbClr val="DE181A"/>
            </a:solidFill>
            <a:ln w="25400">
              <a:solidFill>
                <a:srgbClr val="DE181A"/>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rPr>
                <a:t>                    11</a:t>
              </a:r>
            </a:p>
          </p:txBody>
        </p:sp>
      </p:grpSp>
      <p:cxnSp>
        <p:nvCxnSpPr>
          <p:cNvPr id="77" name="Straight Connector 76">
            <a:extLst>
              <a:ext uri="{FF2B5EF4-FFF2-40B4-BE49-F238E27FC236}">
                <a16:creationId xmlns:a16="http://schemas.microsoft.com/office/drawing/2014/main" id="{898B93CC-1586-FE4B-A996-4864D09BB7B0}"/>
              </a:ext>
            </a:extLst>
          </p:cNvPr>
          <p:cNvCxnSpPr>
            <a:cxnSpLocks/>
          </p:cNvCxnSpPr>
          <p:nvPr/>
        </p:nvCxnSpPr>
        <p:spPr>
          <a:xfrm>
            <a:off x="7066384" y="4038953"/>
            <a:ext cx="1960385" cy="0"/>
          </a:xfrm>
          <a:prstGeom prst="line">
            <a:avLst/>
          </a:prstGeom>
          <a:solidFill>
            <a:srgbClr val="161717"/>
          </a:solidFill>
          <a:ln w="25400">
            <a:solidFill>
              <a:srgbClr val="DE181A"/>
            </a:solidFill>
          </a:ln>
          <a:effectLst/>
        </p:spPr>
        <p:style>
          <a:lnRef idx="1">
            <a:schemeClr val="accent1"/>
          </a:lnRef>
          <a:fillRef idx="3">
            <a:schemeClr val="accent1"/>
          </a:fillRef>
          <a:effectRef idx="2">
            <a:schemeClr val="accent1"/>
          </a:effectRef>
          <a:fontRef idx="minor">
            <a:schemeClr val="lt1"/>
          </a:fontRef>
        </p:style>
      </p:cxnSp>
      <p:sp>
        <p:nvSpPr>
          <p:cNvPr id="73" name="TextBox 18">
            <a:extLst>
              <a:ext uri="{FF2B5EF4-FFF2-40B4-BE49-F238E27FC236}">
                <a16:creationId xmlns:a16="http://schemas.microsoft.com/office/drawing/2014/main" id="{0CCAE534-6958-644F-9284-3E8DE6E9D51E}"/>
              </a:ext>
            </a:extLst>
          </p:cNvPr>
          <p:cNvSpPr txBox="1"/>
          <p:nvPr/>
        </p:nvSpPr>
        <p:spPr>
          <a:xfrm>
            <a:off x="7970078" y="4187559"/>
            <a:ext cx="804208" cy="40763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t"/>
          <a:lstStyle>
            <a:lvl1pPr algn="ctr">
              <a:lnSpc>
                <a:spcPct val="90000"/>
              </a:lnSpc>
              <a:defRPr sz="1400">
                <a:solidFill>
                  <a:srgbClr val="404040"/>
                </a:solidFill>
                <a:latin typeface="ITC Avant Garde Pro Bk"/>
                <a:ea typeface="ITC Avant Garde Pro Bk"/>
                <a:cs typeface="ITC Avant Garde Pro Bk"/>
                <a:sym typeface="ITC Avant Garde Pro Bk"/>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Impact</a:t>
            </a:r>
            <a:endParaRPr kumimoji="0"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endParaRPr>
          </a:p>
        </p:txBody>
      </p:sp>
      <p:cxnSp>
        <p:nvCxnSpPr>
          <p:cNvPr id="74" name="Straight Connector 73">
            <a:extLst>
              <a:ext uri="{FF2B5EF4-FFF2-40B4-BE49-F238E27FC236}">
                <a16:creationId xmlns:a16="http://schemas.microsoft.com/office/drawing/2014/main" id="{94C73179-21DA-F84A-8AC8-85C08B0C8247}"/>
              </a:ext>
            </a:extLst>
          </p:cNvPr>
          <p:cNvCxnSpPr>
            <a:cxnSpLocks/>
          </p:cNvCxnSpPr>
          <p:nvPr/>
        </p:nvCxnSpPr>
        <p:spPr>
          <a:xfrm>
            <a:off x="8809274" y="3769401"/>
            <a:ext cx="0" cy="360536"/>
          </a:xfrm>
          <a:prstGeom prst="line">
            <a:avLst/>
          </a:prstGeom>
          <a:ln>
            <a:solidFill>
              <a:srgbClr val="DE181A"/>
            </a:solidFill>
            <a:headEnd type="oval"/>
          </a:ln>
          <a:effectLst/>
        </p:spPr>
        <p:style>
          <a:lnRef idx="2">
            <a:schemeClr val="accent1"/>
          </a:lnRef>
          <a:fillRef idx="0">
            <a:schemeClr val="accent1"/>
          </a:fillRef>
          <a:effectRef idx="1">
            <a:schemeClr val="accent1"/>
          </a:effectRef>
          <a:fontRef idx="minor">
            <a:schemeClr val="tx1"/>
          </a:fontRef>
        </p:style>
      </p:cxnSp>
      <p:sp>
        <p:nvSpPr>
          <p:cNvPr id="75" name="Oval 74">
            <a:extLst>
              <a:ext uri="{FF2B5EF4-FFF2-40B4-BE49-F238E27FC236}">
                <a16:creationId xmlns:a16="http://schemas.microsoft.com/office/drawing/2014/main" id="{D834370A-1515-1043-B63C-F1D49D4E6F27}"/>
              </a:ext>
            </a:extLst>
          </p:cNvPr>
          <p:cNvSpPr/>
          <p:nvPr/>
        </p:nvSpPr>
        <p:spPr>
          <a:xfrm>
            <a:off x="7750899" y="-221915"/>
            <a:ext cx="3756081" cy="4119639"/>
          </a:xfrm>
          <a:prstGeom prst="ellipse">
            <a:avLst/>
          </a:prstGeom>
          <a:solidFill>
            <a:srgbClr val="DE181A"/>
          </a:solidFill>
          <a:ln w="25400">
            <a:solidFill>
              <a:srgbClr val="DE181A"/>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rPr>
              <a:t>                    12</a:t>
            </a:r>
          </a:p>
        </p:txBody>
      </p:sp>
      <p:graphicFrame>
        <p:nvGraphicFramePr>
          <p:cNvPr id="105" name="Table 104">
            <a:extLst>
              <a:ext uri="{FF2B5EF4-FFF2-40B4-BE49-F238E27FC236}">
                <a16:creationId xmlns:a16="http://schemas.microsoft.com/office/drawing/2014/main" id="{9F90E0A5-A8B8-1341-8E41-87A64EBBE0CF}"/>
              </a:ext>
            </a:extLst>
          </p:cNvPr>
          <p:cNvGraphicFramePr>
            <a:graphicFrameLocks noGrp="1"/>
          </p:cNvGraphicFramePr>
          <p:nvPr/>
        </p:nvGraphicFramePr>
        <p:xfrm>
          <a:off x="439974" y="1184959"/>
          <a:ext cx="5598475" cy="1618488"/>
        </p:xfrm>
        <a:graphic>
          <a:graphicData uri="http://schemas.openxmlformats.org/drawingml/2006/table">
            <a:tbl>
              <a:tblPr bandRow="1">
                <a:tableStyleId>{5C22544A-7EE6-4342-B048-85BDC9FD1C3A}</a:tableStyleId>
              </a:tblPr>
              <a:tblGrid>
                <a:gridCol w="1119695">
                  <a:extLst>
                    <a:ext uri="{9D8B030D-6E8A-4147-A177-3AD203B41FA5}">
                      <a16:colId xmlns:a16="http://schemas.microsoft.com/office/drawing/2014/main" val="3397749344"/>
                    </a:ext>
                  </a:extLst>
                </a:gridCol>
                <a:gridCol w="1119695">
                  <a:extLst>
                    <a:ext uri="{9D8B030D-6E8A-4147-A177-3AD203B41FA5}">
                      <a16:colId xmlns:a16="http://schemas.microsoft.com/office/drawing/2014/main" val="3175135423"/>
                    </a:ext>
                  </a:extLst>
                </a:gridCol>
                <a:gridCol w="1119695">
                  <a:extLst>
                    <a:ext uri="{9D8B030D-6E8A-4147-A177-3AD203B41FA5}">
                      <a16:colId xmlns:a16="http://schemas.microsoft.com/office/drawing/2014/main" val="4135431025"/>
                    </a:ext>
                  </a:extLst>
                </a:gridCol>
                <a:gridCol w="1119695">
                  <a:extLst>
                    <a:ext uri="{9D8B030D-6E8A-4147-A177-3AD203B41FA5}">
                      <a16:colId xmlns:a16="http://schemas.microsoft.com/office/drawing/2014/main" val="2189862726"/>
                    </a:ext>
                  </a:extLst>
                </a:gridCol>
                <a:gridCol w="1119695">
                  <a:extLst>
                    <a:ext uri="{9D8B030D-6E8A-4147-A177-3AD203B41FA5}">
                      <a16:colId xmlns:a16="http://schemas.microsoft.com/office/drawing/2014/main" val="62722529"/>
                    </a:ext>
                  </a:extLst>
                </a:gridCol>
              </a:tblGrid>
              <a:tr h="0">
                <a:tc>
                  <a:txBody>
                    <a:body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Initial </a:t>
                      </a:r>
                    </a:p>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Access</a:t>
                      </a:r>
                    </a:p>
                  </a:txBody>
                  <a:tcPr marT="182880" marB="182880" anchor="ctr" anchorCtr="1">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rgbClr val="E71C16"/>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Lateral Movement</a:t>
                      </a:r>
                    </a:p>
                  </a:txBody>
                  <a:tcPr marT="182880" marB="182880" anchor="ctr" anchorCtr="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rgbClr val="E71C16"/>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0" lang="en-US"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Execution</a:t>
                      </a:r>
                      <a:endParaRPr lang="en-US" sz="900">
                        <a:solidFill>
                          <a:schemeClr val="bg1"/>
                        </a:solidFill>
                        <a:latin typeface="ITC Avant Garde Pro Bk" panose="02000503030000020004" pitchFamily="2" charset="77"/>
                        <a:ea typeface="Karla" pitchFamily="2" charset="0"/>
                      </a:endParaRPr>
                    </a:p>
                  </a:txBody>
                  <a:tcPr marT="182880" marB="182880" anchor="ctr" anchorCtr="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rgbClr val="E71C16"/>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0" lang="en-US"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Persistence</a:t>
                      </a:r>
                      <a:endParaRPr lang="en-US" sz="900">
                        <a:solidFill>
                          <a:schemeClr val="bg1"/>
                        </a:solidFill>
                        <a:latin typeface="ITC Avant Garde Pro Bk" panose="02000503030000020004" pitchFamily="2" charset="77"/>
                        <a:ea typeface="Karla" pitchFamily="2" charset="0"/>
                      </a:endParaRPr>
                    </a:p>
                  </a:txBody>
                  <a:tcPr marT="182880" marB="182880" anchor="ctr" anchorCtr="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rgbClr val="E71C16"/>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0" lang="en-US" sz="900" b="1" i="0" u="none" strike="noStrike" kern="0" cap="none" spc="0" normalizeH="0" baseline="0" noProof="0">
                          <a:ln>
                            <a:noFill/>
                          </a:ln>
                          <a:solidFill>
                            <a:srgbClr val="FFFFFF"/>
                          </a:solidFill>
                          <a:effectLst/>
                          <a:uLnTx/>
                          <a:uFillTx/>
                          <a:latin typeface="ITC Avant Garde Pro Md" panose="02000503030000020004" pitchFamily="2" charset="77"/>
                          <a:sym typeface="ITC Avant Garde Pro Bk"/>
                        </a:rPr>
                        <a:t>Impact</a:t>
                      </a:r>
                      <a:endParaRPr lang="en-US" sz="900">
                        <a:solidFill>
                          <a:schemeClr val="bg1"/>
                        </a:solidFill>
                        <a:latin typeface="ITC Avant Garde Pro Bk" panose="02000503030000020004" pitchFamily="2" charset="77"/>
                        <a:ea typeface="Karla" pitchFamily="2" charset="0"/>
                      </a:endParaRPr>
                    </a:p>
                  </a:txBody>
                  <a:tcPr marT="182880" marB="182880" anchor="ctr" anchorCtr="1">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E71C16"/>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272652469"/>
                  </a:ext>
                </a:extLst>
              </a:tr>
              <a:tr h="161463">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a:solidFill>
                            <a:schemeClr val="bg1"/>
                          </a:solidFill>
                          <a:latin typeface="ITC Avant Garde Pro Bk" panose="02000503030000020004" pitchFamily="2" charset="77"/>
                        </a:rPr>
                        <a:t>Account/RDP Brute Force</a:t>
                      </a:r>
                    </a:p>
                  </a:txBody>
                  <a:tcP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Font typeface="Arial" panose="020B0604020202020204" pitchFamily="34" charset="0"/>
                        <a:buNone/>
                      </a:pPr>
                      <a:r>
                        <a:rPr lang="en-US" sz="800">
                          <a:solidFill>
                            <a:schemeClr val="bg1"/>
                          </a:solidFill>
                          <a:latin typeface="ITC Avant Garde Pro Bk" panose="02000503030000020004" pitchFamily="2" charset="77"/>
                          <a:ea typeface="Karla" pitchFamily="2" charset="0"/>
                        </a:rPr>
                        <a:t>WMI</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a:solidFill>
                            <a:schemeClr val="bg1"/>
                          </a:solidFill>
                          <a:latin typeface="ITC Avant Garde Pro Bk" panose="02000503030000020004" pitchFamily="2" charset="77"/>
                        </a:rPr>
                        <a:t>Cobalt Strike</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
                          <a:srgbClr val="2E8AA9"/>
                        </a:buClr>
                        <a:buSzPct val="130000"/>
                        <a:buFont typeface="Wingdings" pitchFamily="2" charset="2"/>
                        <a:buNone/>
                        <a:tabLst/>
                        <a:defRPr/>
                      </a:pPr>
                      <a:r>
                        <a:rPr lang="en-US" sz="800">
                          <a:solidFill>
                            <a:schemeClr val="bg1"/>
                          </a:solidFill>
                          <a:latin typeface="ITC Avant Garde Pro Bk" panose="02000503030000020004" pitchFamily="2" charset="77"/>
                        </a:rPr>
                        <a:t>Scheduled Tasks</a:t>
                      </a:r>
                    </a:p>
                    <a:p>
                      <a:pPr marL="0" marR="0" lvl="0" indent="0" algn="l" defTabSz="457200" rtl="0" eaLnBrk="1" fontAlgn="auto" latinLnBrk="0" hangingPunct="1">
                        <a:lnSpc>
                          <a:spcPct val="100000"/>
                        </a:lnSpc>
                        <a:spcBef>
                          <a:spcPts val="0"/>
                        </a:spcBef>
                        <a:spcAft>
                          <a:spcPts val="0"/>
                        </a:spcAft>
                        <a:buClr>
                          <a:srgbClr val="2E8AA9"/>
                        </a:buClr>
                        <a:buSzPct val="130000"/>
                        <a:buFont typeface="Wingdings" pitchFamily="2" charset="2"/>
                        <a:buNone/>
                        <a:tabLst/>
                        <a:defRPr/>
                      </a:pPr>
                      <a:endParaRPr lang="en-US" sz="800">
                        <a:solidFill>
                          <a:schemeClr val="bg1"/>
                        </a:solidFill>
                        <a:latin typeface="ITC Avant Garde Pro Bk" panose="02000503030000020004"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2E8AA9"/>
                        </a:buClr>
                        <a:buSzPct val="130000"/>
                        <a:buFont typeface="Wingdings" pitchFamily="2" charset="2"/>
                        <a:buNone/>
                      </a:pPr>
                      <a:r>
                        <a:rPr lang="en-US" sz="800" err="1">
                          <a:solidFill>
                            <a:schemeClr val="bg1"/>
                          </a:solidFill>
                          <a:latin typeface="ITC Avant Garde Pro Bk" panose="02000503030000020004" pitchFamily="2" charset="77"/>
                        </a:rPr>
                        <a:t>BitPaymer</a:t>
                      </a:r>
                      <a:endParaRPr lang="en-US" sz="800">
                        <a:solidFill>
                          <a:schemeClr val="bg1"/>
                        </a:solidFill>
                        <a:latin typeface="ITC Avant Garde Pro Bk" panose="02000503030000020004" pitchFamily="2" charset="77"/>
                      </a:endParaRPr>
                    </a:p>
                    <a:p>
                      <a:pPr marL="0" indent="0" algn="l">
                        <a:buClr>
                          <a:srgbClr val="2E8AA9"/>
                        </a:buClr>
                        <a:buSzPct val="130000"/>
                        <a:buFont typeface="Wingdings" pitchFamily="2" charset="2"/>
                        <a:buNone/>
                      </a:pPr>
                      <a:r>
                        <a:rPr lang="en-US" sz="800">
                          <a:solidFill>
                            <a:schemeClr val="bg1"/>
                          </a:solidFill>
                          <a:latin typeface="ITC Avant Garde Pro Bk" panose="02000503030000020004" pitchFamily="2" charset="77"/>
                          <a:ea typeface="Karla" pitchFamily="2" charset="0"/>
                        </a:rPr>
                        <a:t>Ransomware</a:t>
                      </a:r>
                    </a:p>
                  </a:txBody>
                  <a:tcP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387591"/>
                  </a:ext>
                </a:extLst>
              </a:tr>
              <a:tr h="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a:solidFill>
                            <a:schemeClr val="bg1"/>
                          </a:solidFill>
                          <a:latin typeface="ITC Avant Garde Pro Bk" panose="02000503030000020004" pitchFamily="2" charset="77"/>
                        </a:rPr>
                        <a:t>Internet Exposed Vulnerabilities</a:t>
                      </a:r>
                    </a:p>
                  </a:txBody>
                  <a:tcP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Font typeface="Arial" panose="020B0604020202020204" pitchFamily="34" charset="0"/>
                        <a:buNone/>
                      </a:pPr>
                      <a:r>
                        <a:rPr lang="en-US" sz="800">
                          <a:solidFill>
                            <a:schemeClr val="bg1"/>
                          </a:solidFill>
                          <a:latin typeface="ITC Avant Garde Pro Bk" panose="02000503030000020004" pitchFamily="2" charset="77"/>
                          <a:ea typeface="Karla" pitchFamily="2" charset="0"/>
                        </a:rPr>
                        <a:t>PSEXEC</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err="1">
                          <a:solidFill>
                            <a:schemeClr val="bg1"/>
                          </a:solidFill>
                          <a:latin typeface="ITC Avant Garde Pro Bk" panose="02000503030000020004" pitchFamily="2" charset="77"/>
                        </a:rPr>
                        <a:t>Powershell</a:t>
                      </a:r>
                      <a:r>
                        <a:rPr lang="en-US" sz="800">
                          <a:solidFill>
                            <a:schemeClr val="bg1"/>
                          </a:solidFill>
                          <a:latin typeface="ITC Avant Garde Pro Bk" panose="02000503030000020004" pitchFamily="2" charset="77"/>
                        </a:rPr>
                        <a:t> Empire</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
                          <a:srgbClr val="2E8AA9"/>
                        </a:buClr>
                        <a:buSzPct val="130000"/>
                        <a:buFont typeface="Wingdings" pitchFamily="2" charset="2"/>
                        <a:buNone/>
                        <a:tabLst/>
                        <a:defRPr/>
                      </a:pPr>
                      <a:r>
                        <a:rPr lang="en-US" sz="800">
                          <a:solidFill>
                            <a:schemeClr val="bg1"/>
                          </a:solidFill>
                          <a:latin typeface="ITC Avant Garde Pro Bk" panose="02000503030000020004" pitchFamily="2" charset="77"/>
                        </a:rPr>
                        <a:t>Persistent Service Creation</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2E8AA9"/>
                        </a:buClr>
                        <a:buSzPct val="130000"/>
                        <a:buFont typeface="Wingdings" pitchFamily="2" charset="2"/>
                        <a:buNone/>
                      </a:pPr>
                      <a:r>
                        <a:rPr lang="en-US" sz="800" err="1">
                          <a:solidFill>
                            <a:schemeClr val="bg1"/>
                          </a:solidFill>
                          <a:latin typeface="ITC Avant Garde Pro Bk" panose="02000503030000020004" pitchFamily="2" charset="77"/>
                        </a:rPr>
                        <a:t>Ryuk</a:t>
                      </a:r>
                      <a:endParaRPr lang="en-US" sz="800">
                        <a:solidFill>
                          <a:schemeClr val="bg1"/>
                        </a:solidFill>
                        <a:latin typeface="ITC Avant Garde Pro Bk" panose="02000503030000020004" pitchFamily="2" charset="77"/>
                      </a:endParaRPr>
                    </a:p>
                    <a:p>
                      <a:pPr marL="0" indent="0" algn="l">
                        <a:buClr>
                          <a:srgbClr val="2E8AA9"/>
                        </a:buClr>
                        <a:buSzPct val="130000"/>
                        <a:buFont typeface="Wingdings" pitchFamily="2" charset="2"/>
                        <a:buNone/>
                      </a:pPr>
                      <a:r>
                        <a:rPr lang="en-US" sz="800">
                          <a:solidFill>
                            <a:schemeClr val="bg1"/>
                          </a:solidFill>
                          <a:latin typeface="ITC Avant Garde Pro Bk" panose="02000503030000020004" pitchFamily="2" charset="77"/>
                          <a:ea typeface="Karla" pitchFamily="2" charset="0"/>
                        </a:rPr>
                        <a:t>Ransomware</a:t>
                      </a:r>
                    </a:p>
                  </a:txBody>
                  <a:tcP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0017290"/>
                  </a:ext>
                </a:extLst>
              </a:tr>
              <a:tr h="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a:solidFill>
                            <a:schemeClr val="bg1"/>
                          </a:solidFill>
                          <a:latin typeface="ITC Avant Garde Pro Bk" panose="02000503030000020004" pitchFamily="2" charset="77"/>
                        </a:rPr>
                        <a:t>Phishing / Social Engineering</a:t>
                      </a:r>
                    </a:p>
                  </a:txBody>
                  <a:tcP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a:solidFill>
                            <a:schemeClr val="bg1"/>
                          </a:solidFill>
                          <a:latin typeface="ITC Avant Garde Pro Bk" panose="02000503030000020004" pitchFamily="2" charset="77"/>
                        </a:rPr>
                        <a:t>Remote Service Creation</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a:solidFill>
                            <a:schemeClr val="bg1"/>
                          </a:solidFill>
                          <a:latin typeface="ITC Avant Garde Pro Bk" panose="02000503030000020004" pitchFamily="2" charset="77"/>
                        </a:rPr>
                        <a:t>TA-Specific Loaders/Trojans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
                          <a:srgbClr val="2E8AA9"/>
                        </a:buClr>
                        <a:buSzPct val="130000"/>
                        <a:buFont typeface="Arial" panose="020B0604020202020204" pitchFamily="34" charset="0"/>
                        <a:buNone/>
                        <a:tabLst/>
                        <a:defRPr/>
                      </a:pPr>
                      <a:r>
                        <a:rPr lang="en-US" sz="800">
                          <a:solidFill>
                            <a:schemeClr val="bg1"/>
                          </a:solidFill>
                          <a:latin typeface="ITC Avant Garde Pro Bk" panose="02000503030000020004" pitchFamily="2" charset="77"/>
                        </a:rPr>
                        <a:t>GPO Configuration</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2E8AA9"/>
                        </a:buClr>
                        <a:buSzPct val="130000"/>
                        <a:buFont typeface="Arial" panose="020B0604020202020204" pitchFamily="34" charset="0"/>
                        <a:buNone/>
                      </a:pPr>
                      <a:r>
                        <a:rPr lang="en-US" sz="800" dirty="0" err="1">
                          <a:solidFill>
                            <a:schemeClr val="bg1"/>
                          </a:solidFill>
                          <a:latin typeface="ITC Avant Garde Pro Bk" panose="02000503030000020004" pitchFamily="2" charset="77"/>
                        </a:rPr>
                        <a:t>GandCrab</a:t>
                      </a:r>
                      <a:endParaRPr lang="en-US" sz="800" dirty="0">
                        <a:solidFill>
                          <a:schemeClr val="bg1"/>
                        </a:solidFill>
                        <a:latin typeface="ITC Avant Garde Pro Bk" panose="02000503030000020004" pitchFamily="2" charset="77"/>
                      </a:endParaRPr>
                    </a:p>
                    <a:p>
                      <a:pPr marL="0" indent="0" algn="l">
                        <a:buClr>
                          <a:srgbClr val="2E8AA9"/>
                        </a:buClr>
                        <a:buSzPct val="130000"/>
                        <a:buFont typeface="Arial" panose="020B0604020202020204" pitchFamily="34" charset="0"/>
                        <a:buNone/>
                      </a:pPr>
                      <a:r>
                        <a:rPr lang="en-US" sz="800" dirty="0">
                          <a:solidFill>
                            <a:schemeClr val="bg1"/>
                          </a:solidFill>
                          <a:latin typeface="ITC Avant Garde Pro Bk" panose="02000503030000020004" pitchFamily="2" charset="77"/>
                          <a:ea typeface="Karla" pitchFamily="2" charset="0"/>
                        </a:rPr>
                        <a:t>Ransomware</a:t>
                      </a:r>
                    </a:p>
                  </a:txBody>
                  <a:tcP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7730802"/>
                  </a:ext>
                </a:extLst>
              </a:tr>
            </a:tbl>
          </a:graphicData>
        </a:graphic>
      </p:graphicFrame>
    </p:spTree>
    <p:extLst>
      <p:ext uri="{BB962C8B-B14F-4D97-AF65-F5344CB8AC3E}">
        <p14:creationId xmlns:p14="http://schemas.microsoft.com/office/powerpoint/2010/main" val="3636436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8293B395-21BC-3C42-B8A1-3E2EF695BEAD}"/>
              </a:ext>
            </a:extLst>
          </p:cNvPr>
          <p:cNvSpPr/>
          <p:nvPr/>
        </p:nvSpPr>
        <p:spPr>
          <a:xfrm>
            <a:off x="829780" y="1092956"/>
            <a:ext cx="7562315" cy="2394019"/>
          </a:xfrm>
          <a:custGeom>
            <a:avLst/>
            <a:gdLst>
              <a:gd name="connsiteX0" fmla="*/ 0 w 7758417"/>
              <a:gd name="connsiteY0" fmla="*/ 0 h 2270890"/>
              <a:gd name="connsiteX1" fmla="*/ 7758417 w 7758417"/>
              <a:gd name="connsiteY1" fmla="*/ 0 h 2270890"/>
              <a:gd name="connsiteX2" fmla="*/ 7758417 w 7758417"/>
              <a:gd name="connsiteY2" fmla="*/ 2270890 h 2270890"/>
              <a:gd name="connsiteX3" fmla="*/ 0 w 7758417"/>
              <a:gd name="connsiteY3" fmla="*/ 2270890 h 2270890"/>
              <a:gd name="connsiteX4" fmla="*/ 0 w 7758417"/>
              <a:gd name="connsiteY4" fmla="*/ 0 h 2270890"/>
              <a:gd name="connsiteX0" fmla="*/ 1360449 w 7758417"/>
              <a:gd name="connsiteY0" fmla="*/ 2088995 h 2270890"/>
              <a:gd name="connsiteX1" fmla="*/ 7758417 w 7758417"/>
              <a:gd name="connsiteY1" fmla="*/ 0 h 2270890"/>
              <a:gd name="connsiteX2" fmla="*/ 7758417 w 7758417"/>
              <a:gd name="connsiteY2" fmla="*/ 2270890 h 2270890"/>
              <a:gd name="connsiteX3" fmla="*/ 0 w 7758417"/>
              <a:gd name="connsiteY3" fmla="*/ 2270890 h 2270890"/>
              <a:gd name="connsiteX4" fmla="*/ 1360449 w 7758417"/>
              <a:gd name="connsiteY4" fmla="*/ 2088995 h 2270890"/>
              <a:gd name="connsiteX0" fmla="*/ 1360449 w 7758417"/>
              <a:gd name="connsiteY0" fmla="*/ 2088995 h 2270890"/>
              <a:gd name="connsiteX1" fmla="*/ 4568663 w 7758417"/>
              <a:gd name="connsiteY1" fmla="*/ 1047584 h 2270890"/>
              <a:gd name="connsiteX2" fmla="*/ 7758417 w 7758417"/>
              <a:gd name="connsiteY2" fmla="*/ 0 h 2270890"/>
              <a:gd name="connsiteX3" fmla="*/ 7758417 w 7758417"/>
              <a:gd name="connsiteY3" fmla="*/ 2270890 h 2270890"/>
              <a:gd name="connsiteX4" fmla="*/ 0 w 7758417"/>
              <a:gd name="connsiteY4" fmla="*/ 2270890 h 2270890"/>
              <a:gd name="connsiteX5" fmla="*/ 1360449 w 7758417"/>
              <a:gd name="connsiteY5" fmla="*/ 2088995 h 2270890"/>
              <a:gd name="connsiteX0" fmla="*/ 1360449 w 7758417"/>
              <a:gd name="connsiteY0" fmla="*/ 2088995 h 2270890"/>
              <a:gd name="connsiteX1" fmla="*/ 4665307 w 7758417"/>
              <a:gd name="connsiteY1" fmla="*/ 1805867 h 2270890"/>
              <a:gd name="connsiteX2" fmla="*/ 7758417 w 7758417"/>
              <a:gd name="connsiteY2" fmla="*/ 0 h 2270890"/>
              <a:gd name="connsiteX3" fmla="*/ 7758417 w 7758417"/>
              <a:gd name="connsiteY3" fmla="*/ 2270890 h 2270890"/>
              <a:gd name="connsiteX4" fmla="*/ 0 w 7758417"/>
              <a:gd name="connsiteY4" fmla="*/ 2270890 h 2270890"/>
              <a:gd name="connsiteX5" fmla="*/ 1360449 w 7758417"/>
              <a:gd name="connsiteY5" fmla="*/ 2088995 h 2270890"/>
              <a:gd name="connsiteX0" fmla="*/ 1360449 w 7758417"/>
              <a:gd name="connsiteY0" fmla="*/ 2088995 h 2270890"/>
              <a:gd name="connsiteX1" fmla="*/ 4665307 w 7758417"/>
              <a:gd name="connsiteY1" fmla="*/ 1805867 h 2270890"/>
              <a:gd name="connsiteX2" fmla="*/ 7758417 w 7758417"/>
              <a:gd name="connsiteY2" fmla="*/ 0 h 2270890"/>
              <a:gd name="connsiteX3" fmla="*/ 7758417 w 7758417"/>
              <a:gd name="connsiteY3" fmla="*/ 2270890 h 2270890"/>
              <a:gd name="connsiteX4" fmla="*/ 0 w 7758417"/>
              <a:gd name="connsiteY4" fmla="*/ 2270890 h 2270890"/>
              <a:gd name="connsiteX5" fmla="*/ 1360449 w 7758417"/>
              <a:gd name="connsiteY5" fmla="*/ 2088995 h 2270890"/>
              <a:gd name="connsiteX0" fmla="*/ 1360449 w 7758417"/>
              <a:gd name="connsiteY0" fmla="*/ 2088995 h 2270890"/>
              <a:gd name="connsiteX1" fmla="*/ 4665307 w 7758417"/>
              <a:gd name="connsiteY1" fmla="*/ 1805867 h 2270890"/>
              <a:gd name="connsiteX2" fmla="*/ 7758417 w 7758417"/>
              <a:gd name="connsiteY2" fmla="*/ 0 h 2270890"/>
              <a:gd name="connsiteX3" fmla="*/ 7758417 w 7758417"/>
              <a:gd name="connsiteY3" fmla="*/ 2270890 h 2270890"/>
              <a:gd name="connsiteX4" fmla="*/ 0 w 7758417"/>
              <a:gd name="connsiteY4" fmla="*/ 2270890 h 2270890"/>
              <a:gd name="connsiteX5" fmla="*/ 1360449 w 7758417"/>
              <a:gd name="connsiteY5" fmla="*/ 2088995 h 2270890"/>
              <a:gd name="connsiteX0" fmla="*/ 1360449 w 7758417"/>
              <a:gd name="connsiteY0" fmla="*/ 2088995 h 2270890"/>
              <a:gd name="connsiteX1" fmla="*/ 4665307 w 7758417"/>
              <a:gd name="connsiteY1" fmla="*/ 1805867 h 2270890"/>
              <a:gd name="connsiteX2" fmla="*/ 7758417 w 7758417"/>
              <a:gd name="connsiteY2" fmla="*/ 0 h 2270890"/>
              <a:gd name="connsiteX3" fmla="*/ 7758417 w 7758417"/>
              <a:gd name="connsiteY3" fmla="*/ 2270890 h 2270890"/>
              <a:gd name="connsiteX4" fmla="*/ 0 w 7758417"/>
              <a:gd name="connsiteY4" fmla="*/ 2270890 h 2270890"/>
              <a:gd name="connsiteX5" fmla="*/ 1360449 w 7758417"/>
              <a:gd name="connsiteY5" fmla="*/ 2088995 h 2270890"/>
              <a:gd name="connsiteX0" fmla="*/ 1293542 w 7758417"/>
              <a:gd name="connsiteY0" fmla="*/ 2133600 h 2270890"/>
              <a:gd name="connsiteX1" fmla="*/ 4665307 w 7758417"/>
              <a:gd name="connsiteY1" fmla="*/ 1805867 h 2270890"/>
              <a:gd name="connsiteX2" fmla="*/ 7758417 w 7758417"/>
              <a:gd name="connsiteY2" fmla="*/ 0 h 2270890"/>
              <a:gd name="connsiteX3" fmla="*/ 7758417 w 7758417"/>
              <a:gd name="connsiteY3" fmla="*/ 2270890 h 2270890"/>
              <a:gd name="connsiteX4" fmla="*/ 0 w 7758417"/>
              <a:gd name="connsiteY4" fmla="*/ 2270890 h 2270890"/>
              <a:gd name="connsiteX5" fmla="*/ 1293542 w 7758417"/>
              <a:gd name="connsiteY5" fmla="*/ 2133600 h 2270890"/>
              <a:gd name="connsiteX0" fmla="*/ 1293542 w 7758417"/>
              <a:gd name="connsiteY0" fmla="*/ 2133600 h 2270890"/>
              <a:gd name="connsiteX1" fmla="*/ 4665307 w 7758417"/>
              <a:gd name="connsiteY1" fmla="*/ 1805867 h 2270890"/>
              <a:gd name="connsiteX2" fmla="*/ 7758417 w 7758417"/>
              <a:gd name="connsiteY2" fmla="*/ 0 h 2270890"/>
              <a:gd name="connsiteX3" fmla="*/ 7758417 w 7758417"/>
              <a:gd name="connsiteY3" fmla="*/ 2270890 h 2270890"/>
              <a:gd name="connsiteX4" fmla="*/ 0 w 7758417"/>
              <a:gd name="connsiteY4" fmla="*/ 2270890 h 2270890"/>
              <a:gd name="connsiteX5" fmla="*/ 1293542 w 7758417"/>
              <a:gd name="connsiteY5" fmla="*/ 2133600 h 2270890"/>
              <a:gd name="connsiteX0" fmla="*/ 1293542 w 7758417"/>
              <a:gd name="connsiteY0" fmla="*/ 1940312 h 2077602"/>
              <a:gd name="connsiteX1" fmla="*/ 4665307 w 7758417"/>
              <a:gd name="connsiteY1" fmla="*/ 1612579 h 2077602"/>
              <a:gd name="connsiteX2" fmla="*/ 7579998 w 7758417"/>
              <a:gd name="connsiteY2" fmla="*/ 0 h 2077602"/>
              <a:gd name="connsiteX3" fmla="*/ 7758417 w 7758417"/>
              <a:gd name="connsiteY3" fmla="*/ 2077602 h 2077602"/>
              <a:gd name="connsiteX4" fmla="*/ 0 w 7758417"/>
              <a:gd name="connsiteY4" fmla="*/ 2077602 h 2077602"/>
              <a:gd name="connsiteX5" fmla="*/ 1293542 w 7758417"/>
              <a:gd name="connsiteY5" fmla="*/ 1940312 h 2077602"/>
              <a:gd name="connsiteX0" fmla="*/ 1293542 w 7758417"/>
              <a:gd name="connsiteY0" fmla="*/ 1940312 h 2077602"/>
              <a:gd name="connsiteX1" fmla="*/ 4665307 w 7758417"/>
              <a:gd name="connsiteY1" fmla="*/ 1612579 h 2077602"/>
              <a:gd name="connsiteX2" fmla="*/ 7579998 w 7758417"/>
              <a:gd name="connsiteY2" fmla="*/ 0 h 2077602"/>
              <a:gd name="connsiteX3" fmla="*/ 7758417 w 7758417"/>
              <a:gd name="connsiteY3" fmla="*/ 2077602 h 2077602"/>
              <a:gd name="connsiteX4" fmla="*/ 0 w 7758417"/>
              <a:gd name="connsiteY4" fmla="*/ 2077602 h 2077602"/>
              <a:gd name="connsiteX5" fmla="*/ 1293542 w 7758417"/>
              <a:gd name="connsiteY5" fmla="*/ 1940312 h 2077602"/>
              <a:gd name="connsiteX0" fmla="*/ 1293542 w 7587432"/>
              <a:gd name="connsiteY0" fmla="*/ 1940312 h 2077602"/>
              <a:gd name="connsiteX1" fmla="*/ 4665307 w 7587432"/>
              <a:gd name="connsiteY1" fmla="*/ 1612579 h 2077602"/>
              <a:gd name="connsiteX2" fmla="*/ 7579998 w 7587432"/>
              <a:gd name="connsiteY2" fmla="*/ 0 h 2077602"/>
              <a:gd name="connsiteX3" fmla="*/ 7587432 w 7587432"/>
              <a:gd name="connsiteY3" fmla="*/ 2077602 h 2077602"/>
              <a:gd name="connsiteX4" fmla="*/ 0 w 7587432"/>
              <a:gd name="connsiteY4" fmla="*/ 2077602 h 2077602"/>
              <a:gd name="connsiteX5" fmla="*/ 1293542 w 7587432"/>
              <a:gd name="connsiteY5" fmla="*/ 1940312 h 2077602"/>
              <a:gd name="connsiteX0" fmla="*/ 1293542 w 7587432"/>
              <a:gd name="connsiteY0" fmla="*/ 1940312 h 2077602"/>
              <a:gd name="connsiteX1" fmla="*/ 4590966 w 7587432"/>
              <a:gd name="connsiteY1" fmla="*/ 1461369 h 2077602"/>
              <a:gd name="connsiteX2" fmla="*/ 7579998 w 7587432"/>
              <a:gd name="connsiteY2" fmla="*/ 0 h 2077602"/>
              <a:gd name="connsiteX3" fmla="*/ 7587432 w 7587432"/>
              <a:gd name="connsiteY3" fmla="*/ 2077602 h 2077602"/>
              <a:gd name="connsiteX4" fmla="*/ 0 w 7587432"/>
              <a:gd name="connsiteY4" fmla="*/ 2077602 h 2077602"/>
              <a:gd name="connsiteX5" fmla="*/ 1293542 w 7587432"/>
              <a:gd name="connsiteY5" fmla="*/ 1940312 h 2077602"/>
              <a:gd name="connsiteX0" fmla="*/ 1271239 w 7587432"/>
              <a:gd name="connsiteY0" fmla="*/ 1736508 h 2077602"/>
              <a:gd name="connsiteX1" fmla="*/ 4590966 w 7587432"/>
              <a:gd name="connsiteY1" fmla="*/ 1461369 h 2077602"/>
              <a:gd name="connsiteX2" fmla="*/ 7579998 w 7587432"/>
              <a:gd name="connsiteY2" fmla="*/ 0 h 2077602"/>
              <a:gd name="connsiteX3" fmla="*/ 7587432 w 7587432"/>
              <a:gd name="connsiteY3" fmla="*/ 2077602 h 2077602"/>
              <a:gd name="connsiteX4" fmla="*/ 0 w 7587432"/>
              <a:gd name="connsiteY4" fmla="*/ 2077602 h 2077602"/>
              <a:gd name="connsiteX5" fmla="*/ 1271239 w 7587432"/>
              <a:gd name="connsiteY5" fmla="*/ 1736508 h 2077602"/>
              <a:gd name="connsiteX0" fmla="*/ 1271239 w 7587432"/>
              <a:gd name="connsiteY0" fmla="*/ 1736508 h 2077602"/>
              <a:gd name="connsiteX1" fmla="*/ 4590966 w 7587432"/>
              <a:gd name="connsiteY1" fmla="*/ 1461369 h 2077602"/>
              <a:gd name="connsiteX2" fmla="*/ 7579998 w 7587432"/>
              <a:gd name="connsiteY2" fmla="*/ 0 h 2077602"/>
              <a:gd name="connsiteX3" fmla="*/ 7587432 w 7587432"/>
              <a:gd name="connsiteY3" fmla="*/ 2077602 h 2077602"/>
              <a:gd name="connsiteX4" fmla="*/ 0 w 7587432"/>
              <a:gd name="connsiteY4" fmla="*/ 2077602 h 2077602"/>
              <a:gd name="connsiteX5" fmla="*/ 308898 w 7587432"/>
              <a:gd name="connsiteY5" fmla="*/ 1991458 h 2077602"/>
              <a:gd name="connsiteX6" fmla="*/ 1271239 w 7587432"/>
              <a:gd name="connsiteY6" fmla="*/ 1736508 h 2077602"/>
              <a:gd name="connsiteX0" fmla="*/ 1274575 w 7590768"/>
              <a:gd name="connsiteY0" fmla="*/ 1736508 h 2077602"/>
              <a:gd name="connsiteX1" fmla="*/ 4594302 w 7590768"/>
              <a:gd name="connsiteY1" fmla="*/ 1461369 h 2077602"/>
              <a:gd name="connsiteX2" fmla="*/ 7583334 w 7590768"/>
              <a:gd name="connsiteY2" fmla="*/ 0 h 2077602"/>
              <a:gd name="connsiteX3" fmla="*/ 7590768 w 7590768"/>
              <a:gd name="connsiteY3" fmla="*/ 2077602 h 2077602"/>
              <a:gd name="connsiteX4" fmla="*/ 3336 w 7590768"/>
              <a:gd name="connsiteY4" fmla="*/ 2077602 h 2077602"/>
              <a:gd name="connsiteX5" fmla="*/ 0 w 7590768"/>
              <a:gd name="connsiteY5" fmla="*/ 1781080 h 2077602"/>
              <a:gd name="connsiteX6" fmla="*/ 1274575 w 7590768"/>
              <a:gd name="connsiteY6" fmla="*/ 1736508 h 2077602"/>
              <a:gd name="connsiteX0" fmla="*/ 1274575 w 7590768"/>
              <a:gd name="connsiteY0" fmla="*/ 1736508 h 2077602"/>
              <a:gd name="connsiteX1" fmla="*/ 4605732 w 7590768"/>
              <a:gd name="connsiteY1" fmla="*/ 1542233 h 2077602"/>
              <a:gd name="connsiteX2" fmla="*/ 7583334 w 7590768"/>
              <a:gd name="connsiteY2" fmla="*/ 0 h 2077602"/>
              <a:gd name="connsiteX3" fmla="*/ 7590768 w 7590768"/>
              <a:gd name="connsiteY3" fmla="*/ 2077602 h 2077602"/>
              <a:gd name="connsiteX4" fmla="*/ 3336 w 7590768"/>
              <a:gd name="connsiteY4" fmla="*/ 2077602 h 2077602"/>
              <a:gd name="connsiteX5" fmla="*/ 0 w 7590768"/>
              <a:gd name="connsiteY5" fmla="*/ 1781080 h 2077602"/>
              <a:gd name="connsiteX6" fmla="*/ 1274575 w 7590768"/>
              <a:gd name="connsiteY6" fmla="*/ 1736508 h 2077602"/>
              <a:gd name="connsiteX0" fmla="*/ 1205995 w 7590768"/>
              <a:gd name="connsiteY0" fmla="*/ 1802210 h 2077602"/>
              <a:gd name="connsiteX1" fmla="*/ 4605732 w 7590768"/>
              <a:gd name="connsiteY1" fmla="*/ 1542233 h 2077602"/>
              <a:gd name="connsiteX2" fmla="*/ 7583334 w 7590768"/>
              <a:gd name="connsiteY2" fmla="*/ 0 h 2077602"/>
              <a:gd name="connsiteX3" fmla="*/ 7590768 w 7590768"/>
              <a:gd name="connsiteY3" fmla="*/ 2077602 h 2077602"/>
              <a:gd name="connsiteX4" fmla="*/ 3336 w 7590768"/>
              <a:gd name="connsiteY4" fmla="*/ 2077602 h 2077602"/>
              <a:gd name="connsiteX5" fmla="*/ 0 w 7590768"/>
              <a:gd name="connsiteY5" fmla="*/ 1781080 h 2077602"/>
              <a:gd name="connsiteX6" fmla="*/ 1205995 w 7590768"/>
              <a:gd name="connsiteY6" fmla="*/ 1802210 h 2077602"/>
              <a:gd name="connsiteX0" fmla="*/ 1205995 w 7590768"/>
              <a:gd name="connsiteY0" fmla="*/ 1802210 h 2077602"/>
              <a:gd name="connsiteX1" fmla="*/ 4605732 w 7590768"/>
              <a:gd name="connsiteY1" fmla="*/ 1542233 h 2077602"/>
              <a:gd name="connsiteX2" fmla="*/ 7583334 w 7590768"/>
              <a:gd name="connsiteY2" fmla="*/ 0 h 2077602"/>
              <a:gd name="connsiteX3" fmla="*/ 7590768 w 7590768"/>
              <a:gd name="connsiteY3" fmla="*/ 2077602 h 2077602"/>
              <a:gd name="connsiteX4" fmla="*/ 3336 w 7590768"/>
              <a:gd name="connsiteY4" fmla="*/ 2077602 h 2077602"/>
              <a:gd name="connsiteX5" fmla="*/ 0 w 7590768"/>
              <a:gd name="connsiteY5" fmla="*/ 1781080 h 2077602"/>
              <a:gd name="connsiteX6" fmla="*/ 1205995 w 7590768"/>
              <a:gd name="connsiteY6" fmla="*/ 1802210 h 2077602"/>
              <a:gd name="connsiteX0" fmla="*/ 1205995 w 7590768"/>
              <a:gd name="connsiteY0" fmla="*/ 1802210 h 2077602"/>
              <a:gd name="connsiteX1" fmla="*/ 4571442 w 7590768"/>
              <a:gd name="connsiteY1" fmla="*/ 1537179 h 2077602"/>
              <a:gd name="connsiteX2" fmla="*/ 7583334 w 7590768"/>
              <a:gd name="connsiteY2" fmla="*/ 0 h 2077602"/>
              <a:gd name="connsiteX3" fmla="*/ 7590768 w 7590768"/>
              <a:gd name="connsiteY3" fmla="*/ 2077602 h 2077602"/>
              <a:gd name="connsiteX4" fmla="*/ 3336 w 7590768"/>
              <a:gd name="connsiteY4" fmla="*/ 2077602 h 2077602"/>
              <a:gd name="connsiteX5" fmla="*/ 0 w 7590768"/>
              <a:gd name="connsiteY5" fmla="*/ 1781080 h 2077602"/>
              <a:gd name="connsiteX6" fmla="*/ 1205995 w 7590768"/>
              <a:gd name="connsiteY6" fmla="*/ 1802210 h 2077602"/>
              <a:gd name="connsiteX0" fmla="*/ 1205995 w 7590768"/>
              <a:gd name="connsiteY0" fmla="*/ 1802210 h 2077602"/>
              <a:gd name="connsiteX1" fmla="*/ 4571442 w 7590768"/>
              <a:gd name="connsiteY1" fmla="*/ 1537179 h 2077602"/>
              <a:gd name="connsiteX2" fmla="*/ 7583334 w 7590768"/>
              <a:gd name="connsiteY2" fmla="*/ 0 h 2077602"/>
              <a:gd name="connsiteX3" fmla="*/ 7590768 w 7590768"/>
              <a:gd name="connsiteY3" fmla="*/ 2077602 h 2077602"/>
              <a:gd name="connsiteX4" fmla="*/ 3336 w 7590768"/>
              <a:gd name="connsiteY4" fmla="*/ 2077602 h 2077602"/>
              <a:gd name="connsiteX5" fmla="*/ 0 w 7590768"/>
              <a:gd name="connsiteY5" fmla="*/ 1781080 h 2077602"/>
              <a:gd name="connsiteX6" fmla="*/ 1205995 w 7590768"/>
              <a:gd name="connsiteY6" fmla="*/ 1802210 h 2077602"/>
              <a:gd name="connsiteX0" fmla="*/ 1205995 w 7590768"/>
              <a:gd name="connsiteY0" fmla="*/ 1802210 h 2077602"/>
              <a:gd name="connsiteX1" fmla="*/ 4571442 w 7590768"/>
              <a:gd name="connsiteY1" fmla="*/ 1537179 h 2077602"/>
              <a:gd name="connsiteX2" fmla="*/ 7583334 w 7590768"/>
              <a:gd name="connsiteY2" fmla="*/ 0 h 2077602"/>
              <a:gd name="connsiteX3" fmla="*/ 7590768 w 7590768"/>
              <a:gd name="connsiteY3" fmla="*/ 2077602 h 2077602"/>
              <a:gd name="connsiteX4" fmla="*/ 3336 w 7590768"/>
              <a:gd name="connsiteY4" fmla="*/ 2077602 h 2077602"/>
              <a:gd name="connsiteX5" fmla="*/ 0 w 7590768"/>
              <a:gd name="connsiteY5" fmla="*/ 1781080 h 2077602"/>
              <a:gd name="connsiteX6" fmla="*/ 1205995 w 7590768"/>
              <a:gd name="connsiteY6" fmla="*/ 1802210 h 2077602"/>
              <a:gd name="connsiteX0" fmla="*/ 1205995 w 7590768"/>
              <a:gd name="connsiteY0" fmla="*/ 1802210 h 2077602"/>
              <a:gd name="connsiteX1" fmla="*/ 4561520 w 7590768"/>
              <a:gd name="connsiteY1" fmla="*/ 1511443 h 2077602"/>
              <a:gd name="connsiteX2" fmla="*/ 7583334 w 7590768"/>
              <a:gd name="connsiteY2" fmla="*/ 0 h 2077602"/>
              <a:gd name="connsiteX3" fmla="*/ 7590768 w 7590768"/>
              <a:gd name="connsiteY3" fmla="*/ 2077602 h 2077602"/>
              <a:gd name="connsiteX4" fmla="*/ 3336 w 7590768"/>
              <a:gd name="connsiteY4" fmla="*/ 2077602 h 2077602"/>
              <a:gd name="connsiteX5" fmla="*/ 0 w 7590768"/>
              <a:gd name="connsiteY5" fmla="*/ 1781080 h 2077602"/>
              <a:gd name="connsiteX6" fmla="*/ 1205995 w 7590768"/>
              <a:gd name="connsiteY6" fmla="*/ 1802210 h 2077602"/>
              <a:gd name="connsiteX0" fmla="*/ 1225841 w 7590768"/>
              <a:gd name="connsiteY0" fmla="*/ 1785052 h 2077602"/>
              <a:gd name="connsiteX1" fmla="*/ 4561520 w 7590768"/>
              <a:gd name="connsiteY1" fmla="*/ 1511443 h 2077602"/>
              <a:gd name="connsiteX2" fmla="*/ 7583334 w 7590768"/>
              <a:gd name="connsiteY2" fmla="*/ 0 h 2077602"/>
              <a:gd name="connsiteX3" fmla="*/ 7590768 w 7590768"/>
              <a:gd name="connsiteY3" fmla="*/ 2077602 h 2077602"/>
              <a:gd name="connsiteX4" fmla="*/ 3336 w 7590768"/>
              <a:gd name="connsiteY4" fmla="*/ 2077602 h 2077602"/>
              <a:gd name="connsiteX5" fmla="*/ 0 w 7590768"/>
              <a:gd name="connsiteY5" fmla="*/ 1781080 h 2077602"/>
              <a:gd name="connsiteX6" fmla="*/ 1225841 w 7590768"/>
              <a:gd name="connsiteY6" fmla="*/ 1785052 h 2077602"/>
              <a:gd name="connsiteX0" fmla="*/ 1225841 w 7590768"/>
              <a:gd name="connsiteY0" fmla="*/ 1785052 h 2077602"/>
              <a:gd name="connsiteX1" fmla="*/ 4561520 w 7590768"/>
              <a:gd name="connsiteY1" fmla="*/ 1511443 h 2077602"/>
              <a:gd name="connsiteX2" fmla="*/ 7583334 w 7590768"/>
              <a:gd name="connsiteY2" fmla="*/ 0 h 2077602"/>
              <a:gd name="connsiteX3" fmla="*/ 7590768 w 7590768"/>
              <a:gd name="connsiteY3" fmla="*/ 2077602 h 2077602"/>
              <a:gd name="connsiteX4" fmla="*/ 3336 w 7590768"/>
              <a:gd name="connsiteY4" fmla="*/ 2077602 h 2077602"/>
              <a:gd name="connsiteX5" fmla="*/ 0 w 7590768"/>
              <a:gd name="connsiteY5" fmla="*/ 1781080 h 2077602"/>
              <a:gd name="connsiteX6" fmla="*/ 1225841 w 7590768"/>
              <a:gd name="connsiteY6" fmla="*/ 1785052 h 2077602"/>
              <a:gd name="connsiteX0" fmla="*/ 1225841 w 7590768"/>
              <a:gd name="connsiteY0" fmla="*/ 1785052 h 2077602"/>
              <a:gd name="connsiteX1" fmla="*/ 4561520 w 7590768"/>
              <a:gd name="connsiteY1" fmla="*/ 1511443 h 2077602"/>
              <a:gd name="connsiteX2" fmla="*/ 7583334 w 7590768"/>
              <a:gd name="connsiteY2" fmla="*/ 0 h 2077602"/>
              <a:gd name="connsiteX3" fmla="*/ 7590768 w 7590768"/>
              <a:gd name="connsiteY3" fmla="*/ 2077602 h 2077602"/>
              <a:gd name="connsiteX4" fmla="*/ 3336 w 7590768"/>
              <a:gd name="connsiteY4" fmla="*/ 2077602 h 2077602"/>
              <a:gd name="connsiteX5" fmla="*/ 0 w 7590768"/>
              <a:gd name="connsiteY5" fmla="*/ 1781080 h 2077602"/>
              <a:gd name="connsiteX6" fmla="*/ 1225841 w 7590768"/>
              <a:gd name="connsiteY6" fmla="*/ 1785052 h 2077602"/>
              <a:gd name="connsiteX0" fmla="*/ 1225841 w 7590768"/>
              <a:gd name="connsiteY0" fmla="*/ 1785052 h 2077602"/>
              <a:gd name="connsiteX1" fmla="*/ 4561520 w 7590768"/>
              <a:gd name="connsiteY1" fmla="*/ 1511443 h 2077602"/>
              <a:gd name="connsiteX2" fmla="*/ 7583334 w 7590768"/>
              <a:gd name="connsiteY2" fmla="*/ 0 h 2077602"/>
              <a:gd name="connsiteX3" fmla="*/ 7590768 w 7590768"/>
              <a:gd name="connsiteY3" fmla="*/ 2077602 h 2077602"/>
              <a:gd name="connsiteX4" fmla="*/ 3336 w 7590768"/>
              <a:gd name="connsiteY4" fmla="*/ 2077602 h 2077602"/>
              <a:gd name="connsiteX5" fmla="*/ 0 w 7590768"/>
              <a:gd name="connsiteY5" fmla="*/ 1781080 h 2077602"/>
              <a:gd name="connsiteX6" fmla="*/ 1225841 w 7590768"/>
              <a:gd name="connsiteY6" fmla="*/ 1785052 h 2077602"/>
              <a:gd name="connsiteX0" fmla="*/ 1225841 w 7590768"/>
              <a:gd name="connsiteY0" fmla="*/ 1785052 h 2077602"/>
              <a:gd name="connsiteX1" fmla="*/ 4550971 w 7590768"/>
              <a:gd name="connsiteY1" fmla="*/ 1506882 h 2077602"/>
              <a:gd name="connsiteX2" fmla="*/ 7583334 w 7590768"/>
              <a:gd name="connsiteY2" fmla="*/ 0 h 2077602"/>
              <a:gd name="connsiteX3" fmla="*/ 7590768 w 7590768"/>
              <a:gd name="connsiteY3" fmla="*/ 2077602 h 2077602"/>
              <a:gd name="connsiteX4" fmla="*/ 3336 w 7590768"/>
              <a:gd name="connsiteY4" fmla="*/ 2077602 h 2077602"/>
              <a:gd name="connsiteX5" fmla="*/ 0 w 7590768"/>
              <a:gd name="connsiteY5" fmla="*/ 1781080 h 2077602"/>
              <a:gd name="connsiteX6" fmla="*/ 1225841 w 7590768"/>
              <a:gd name="connsiteY6" fmla="*/ 1785052 h 207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0768" h="2077602">
                <a:moveTo>
                  <a:pt x="1225841" y="1785052"/>
                </a:moveTo>
                <a:cubicBezTo>
                  <a:pt x="1977434" y="1730476"/>
                  <a:pt x="3147735" y="1801776"/>
                  <a:pt x="4550971" y="1506882"/>
                </a:cubicBezTo>
                <a:cubicBezTo>
                  <a:pt x="5446056" y="1312569"/>
                  <a:pt x="6492823" y="772942"/>
                  <a:pt x="7583334" y="0"/>
                </a:cubicBezTo>
                <a:lnTo>
                  <a:pt x="7590768" y="2077602"/>
                </a:lnTo>
                <a:lnTo>
                  <a:pt x="3336" y="2077602"/>
                </a:lnTo>
                <a:lnTo>
                  <a:pt x="0" y="1781080"/>
                </a:lnTo>
                <a:lnTo>
                  <a:pt x="1225841" y="1785052"/>
                </a:lnTo>
                <a:close/>
              </a:path>
            </a:pathLst>
          </a:custGeom>
          <a:gradFill flip="none" rotWithShape="1">
            <a:gsLst>
              <a:gs pos="0">
                <a:schemeClr val="accent1">
                  <a:lumMod val="50000"/>
                  <a:alpha val="0"/>
                </a:schemeClr>
              </a:gs>
              <a:gs pos="100000">
                <a:schemeClr val="accent1">
                  <a:lumMod val="50000"/>
                </a:schemeClr>
              </a:gs>
              <a:gs pos="72000">
                <a:schemeClr val="accent1">
                  <a:lumMod val="50000"/>
                  <a:alpha val="53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9088356-F789-224A-B4E2-992B002BAA44}"/>
              </a:ext>
            </a:extLst>
          </p:cNvPr>
          <p:cNvSpPr>
            <a:spLocks noGrp="1"/>
          </p:cNvSpPr>
          <p:nvPr>
            <p:ph type="title"/>
          </p:nvPr>
        </p:nvSpPr>
        <p:spPr>
          <a:xfrm>
            <a:off x="903790" y="526297"/>
            <a:ext cx="5490704" cy="702686"/>
          </a:xfrm>
        </p:spPr>
        <p:txBody>
          <a:bodyPr>
            <a:normAutofit/>
          </a:bodyPr>
          <a:lstStyle/>
          <a:p>
            <a:r>
              <a:rPr lang="en-US"/>
              <a:t>Accelerating Threat Landscape</a:t>
            </a:r>
            <a:br>
              <a:rPr lang="en-US"/>
            </a:br>
            <a:endParaRPr lang="en-US"/>
          </a:p>
        </p:txBody>
      </p:sp>
      <p:sp>
        <p:nvSpPr>
          <p:cNvPr id="5" name="Freeform 4">
            <a:extLst>
              <a:ext uri="{FF2B5EF4-FFF2-40B4-BE49-F238E27FC236}">
                <a16:creationId xmlns:a16="http://schemas.microsoft.com/office/drawing/2014/main" id="{C97B6284-BCED-5446-A77C-BCA28773FD9C}"/>
              </a:ext>
            </a:extLst>
          </p:cNvPr>
          <p:cNvSpPr/>
          <p:nvPr/>
        </p:nvSpPr>
        <p:spPr>
          <a:xfrm>
            <a:off x="919702" y="1085925"/>
            <a:ext cx="7481524" cy="1944663"/>
          </a:xfrm>
          <a:custGeom>
            <a:avLst/>
            <a:gdLst>
              <a:gd name="connsiteX0" fmla="*/ 0 w 6936828"/>
              <a:gd name="connsiteY0" fmla="*/ 1986455 h 1990419"/>
              <a:gd name="connsiteX1" fmla="*/ 4143178 w 6936828"/>
              <a:gd name="connsiteY1" fmla="*/ 1677451 h 1990419"/>
              <a:gd name="connsiteX2" fmla="*/ 6936828 w 6936828"/>
              <a:gd name="connsiteY2" fmla="*/ 0 h 1990419"/>
              <a:gd name="connsiteX0" fmla="*/ 0 w 6918629"/>
              <a:gd name="connsiteY0" fmla="*/ 2041840 h 2045804"/>
              <a:gd name="connsiteX1" fmla="*/ 4143178 w 6918629"/>
              <a:gd name="connsiteY1" fmla="*/ 1732836 h 2045804"/>
              <a:gd name="connsiteX2" fmla="*/ 6918629 w 6918629"/>
              <a:gd name="connsiteY2" fmla="*/ 0 h 2045804"/>
              <a:gd name="connsiteX0" fmla="*/ 0 w 6948961"/>
              <a:gd name="connsiteY0" fmla="*/ 2097226 h 2101190"/>
              <a:gd name="connsiteX1" fmla="*/ 4143178 w 6948961"/>
              <a:gd name="connsiteY1" fmla="*/ 1788222 h 2101190"/>
              <a:gd name="connsiteX2" fmla="*/ 6948961 w 6948961"/>
              <a:gd name="connsiteY2" fmla="*/ 0 h 2101190"/>
            </a:gdLst>
            <a:ahLst/>
            <a:cxnLst>
              <a:cxn ang="0">
                <a:pos x="connsiteX0" y="connsiteY0"/>
              </a:cxn>
              <a:cxn ang="0">
                <a:pos x="connsiteX1" y="connsiteY1"/>
              </a:cxn>
              <a:cxn ang="0">
                <a:pos x="connsiteX2" y="connsiteY2"/>
              </a:cxn>
            </a:cxnLst>
            <a:rect l="l" t="t" r="r" b="b"/>
            <a:pathLst>
              <a:path w="6948961" h="2101190">
                <a:moveTo>
                  <a:pt x="0" y="2097226"/>
                </a:moveTo>
                <a:cubicBezTo>
                  <a:pt x="1493520" y="2108262"/>
                  <a:pt x="2987040" y="2119298"/>
                  <a:pt x="4143178" y="1788222"/>
                </a:cubicBezTo>
                <a:cubicBezTo>
                  <a:pt x="5299316" y="1457146"/>
                  <a:pt x="6130205" y="673187"/>
                  <a:pt x="6948961" y="0"/>
                </a:cubicBezTo>
              </a:path>
            </a:pathLst>
          </a:custGeom>
          <a:noFill/>
          <a:ln w="200025">
            <a:gradFill flip="none" rotWithShape="1">
              <a:gsLst>
                <a:gs pos="0">
                  <a:schemeClr val="accent1"/>
                </a:gs>
                <a:gs pos="35000">
                  <a:schemeClr val="accent1"/>
                </a:gs>
                <a:gs pos="99000">
                  <a:schemeClr val="tx2"/>
                </a:gs>
              </a:gsLst>
              <a:lin ang="8100000" scaled="1"/>
              <a:tileRect/>
            </a:gradFill>
            <a:prstDash val="solid"/>
            <a:tailEnd type="triangle" w="sm" len="sm"/>
          </a:ln>
          <a:effectLst/>
          <a:scene3d>
            <a:camera prst="orthographicFront"/>
            <a:lightRig rig="balanced" dir="t"/>
          </a:scene3d>
          <a:sp3d prstMaterial="meta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Rounded Rectangle 5">
            <a:extLst>
              <a:ext uri="{FF2B5EF4-FFF2-40B4-BE49-F238E27FC236}">
                <a16:creationId xmlns:a16="http://schemas.microsoft.com/office/drawing/2014/main" id="{ED85E2D7-A3CD-B740-9294-CA6D00967E4E}"/>
              </a:ext>
            </a:extLst>
          </p:cNvPr>
          <p:cNvSpPr/>
          <p:nvPr/>
        </p:nvSpPr>
        <p:spPr>
          <a:xfrm>
            <a:off x="288296" y="3348789"/>
            <a:ext cx="8590591" cy="1208224"/>
          </a:xfrm>
          <a:prstGeom prst="roundRect">
            <a:avLst>
              <a:gd name="adj" fmla="val 8915"/>
            </a:avLst>
          </a:prstGeom>
          <a:gradFill flip="none" rotWithShape="1">
            <a:gsLst>
              <a:gs pos="85000">
                <a:schemeClr val="accent6">
                  <a:lumMod val="50000"/>
                  <a:alpha val="55000"/>
                </a:schemeClr>
              </a:gs>
              <a:gs pos="0">
                <a:schemeClr val="accent6">
                  <a:lumMod val="75000"/>
                </a:schemeClr>
              </a:gs>
              <a:gs pos="100000">
                <a:schemeClr val="accent6">
                  <a:alpha val="23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9" name="TextBox 8">
            <a:extLst>
              <a:ext uri="{FF2B5EF4-FFF2-40B4-BE49-F238E27FC236}">
                <a16:creationId xmlns:a16="http://schemas.microsoft.com/office/drawing/2014/main" id="{3369D91E-1EEB-9C4E-978D-BA6BF7DA3668}"/>
              </a:ext>
            </a:extLst>
          </p:cNvPr>
          <p:cNvSpPr txBox="1"/>
          <p:nvPr/>
        </p:nvSpPr>
        <p:spPr>
          <a:xfrm>
            <a:off x="1444928" y="2727182"/>
            <a:ext cx="774258" cy="261610"/>
          </a:xfrm>
          <a:prstGeom prst="rect">
            <a:avLst/>
          </a:prstGeom>
          <a:noFill/>
        </p:spPr>
        <p:txBody>
          <a:bodyPr wrap="square" rtlCol="0">
            <a:spAutoFit/>
          </a:bodyPr>
          <a:lstStyle/>
          <a:p>
            <a:pPr algn="ctr">
              <a:spcAft>
                <a:spcPts val="400"/>
              </a:spcAft>
            </a:pPr>
            <a:r>
              <a:rPr lang="en-US" sz="1100">
                <a:solidFill>
                  <a:schemeClr val="bg2"/>
                </a:solidFill>
                <a:latin typeface="Karla" charset="0"/>
                <a:ea typeface="Karla" charset="0"/>
              </a:rPr>
              <a:t>Viruses</a:t>
            </a:r>
          </a:p>
        </p:txBody>
      </p:sp>
      <p:sp>
        <p:nvSpPr>
          <p:cNvPr id="10" name="TextBox 9">
            <a:extLst>
              <a:ext uri="{FF2B5EF4-FFF2-40B4-BE49-F238E27FC236}">
                <a16:creationId xmlns:a16="http://schemas.microsoft.com/office/drawing/2014/main" id="{EBA53D71-A7A6-5644-8E3F-77ADA445D3B1}"/>
              </a:ext>
            </a:extLst>
          </p:cNvPr>
          <p:cNvSpPr txBox="1"/>
          <p:nvPr/>
        </p:nvSpPr>
        <p:spPr>
          <a:xfrm>
            <a:off x="1792417" y="2974673"/>
            <a:ext cx="925078" cy="261610"/>
          </a:xfrm>
          <a:prstGeom prst="rect">
            <a:avLst/>
          </a:prstGeom>
          <a:noFill/>
        </p:spPr>
        <p:txBody>
          <a:bodyPr wrap="square" rtlCol="0">
            <a:spAutoFit/>
          </a:bodyPr>
          <a:lstStyle/>
          <a:p>
            <a:pPr algn="ctr">
              <a:spcAft>
                <a:spcPts val="400"/>
              </a:spcAft>
            </a:pPr>
            <a:r>
              <a:rPr lang="en-US" sz="1100">
                <a:solidFill>
                  <a:schemeClr val="bg2"/>
                </a:solidFill>
                <a:latin typeface="Karla" charset="0"/>
                <a:ea typeface="Karla" charset="0"/>
              </a:rPr>
              <a:t>Worms</a:t>
            </a:r>
          </a:p>
        </p:txBody>
      </p:sp>
      <p:cxnSp>
        <p:nvCxnSpPr>
          <p:cNvPr id="11" name="Straight Connector 10">
            <a:extLst>
              <a:ext uri="{FF2B5EF4-FFF2-40B4-BE49-F238E27FC236}">
                <a16:creationId xmlns:a16="http://schemas.microsoft.com/office/drawing/2014/main" id="{EACF6A08-7D40-D04E-9863-1BBC3F01E3EF}"/>
              </a:ext>
            </a:extLst>
          </p:cNvPr>
          <p:cNvCxnSpPr>
            <a:cxnSpLocks/>
          </p:cNvCxnSpPr>
          <p:nvPr/>
        </p:nvCxnSpPr>
        <p:spPr>
          <a:xfrm>
            <a:off x="769257" y="3363454"/>
            <a:ext cx="7622838" cy="0"/>
          </a:xfrm>
          <a:prstGeom prst="line">
            <a:avLst/>
          </a:prstGeom>
          <a:ln w="63500">
            <a:solidFill>
              <a:schemeClr val="bg1"/>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4C8B1A3-EE64-B541-87AF-B154AC93A597}"/>
              </a:ext>
            </a:extLst>
          </p:cNvPr>
          <p:cNvSpPr txBox="1"/>
          <p:nvPr/>
        </p:nvSpPr>
        <p:spPr>
          <a:xfrm>
            <a:off x="4285850" y="1757836"/>
            <a:ext cx="1365115" cy="574750"/>
          </a:xfrm>
          <a:prstGeom prst="roundRect">
            <a:avLst>
              <a:gd name="adj" fmla="val 8917"/>
            </a:avLst>
          </a:prstGeom>
          <a:solidFill>
            <a:schemeClr val="accent1">
              <a:lumMod val="50000"/>
              <a:alpha val="77000"/>
            </a:schemeClr>
          </a:solidFill>
          <a:ln w="9525" cap="flat" cmpd="sng" algn="ctr">
            <a:noFill/>
            <a:prstDash val="solid"/>
          </a:ln>
          <a:effectLst/>
          <a:scene3d>
            <a:camera prst="orthographicFront">
              <a:rot lat="0" lon="0" rev="0"/>
            </a:camera>
            <a:lightRig rig="brightRoom" dir="t">
              <a:rot lat="0" lon="0" rev="600000"/>
            </a:lightRig>
          </a:scene3d>
          <a:sp3d prstMaterial="metal"/>
        </p:spPr>
        <p:txBody>
          <a:bodyPr rtlCol="0" anchor="ctr"/>
          <a:lstStyle>
            <a:defPPr>
              <a:defRPr lang="en-US"/>
            </a:defPPr>
            <a:lvl1pPr algn="ctr" defTabSz="914400">
              <a:defRPr sz="1050" kern="0">
                <a:solidFill>
                  <a:prstClr val="white"/>
                </a:solidFill>
                <a:latin typeface="Karla"/>
              </a:defRPr>
            </a:lvl1pPr>
          </a:lstStyle>
          <a:p>
            <a:r>
              <a:rPr lang="en-US" sz="900" b="1"/>
              <a:t>AUTOMATED THREATS</a:t>
            </a:r>
            <a:endParaRPr lang="en-US" sz="900"/>
          </a:p>
        </p:txBody>
      </p:sp>
      <p:sp>
        <p:nvSpPr>
          <p:cNvPr id="13" name="TextBox 12">
            <a:extLst>
              <a:ext uri="{FF2B5EF4-FFF2-40B4-BE49-F238E27FC236}">
                <a16:creationId xmlns:a16="http://schemas.microsoft.com/office/drawing/2014/main" id="{2479F1E0-EA42-CC4F-AFA5-AC111E073599}"/>
              </a:ext>
            </a:extLst>
          </p:cNvPr>
          <p:cNvSpPr txBox="1"/>
          <p:nvPr/>
        </p:nvSpPr>
        <p:spPr>
          <a:xfrm>
            <a:off x="854907" y="2046096"/>
            <a:ext cx="1307788" cy="604986"/>
          </a:xfrm>
          <a:prstGeom prst="roundRect">
            <a:avLst>
              <a:gd name="adj" fmla="val 8917"/>
            </a:avLst>
          </a:prstGeom>
          <a:solidFill>
            <a:schemeClr val="accent1">
              <a:lumMod val="50000"/>
              <a:alpha val="77000"/>
            </a:schemeClr>
          </a:solidFill>
          <a:ln w="9525" cap="flat" cmpd="sng" algn="ctr">
            <a:noFill/>
            <a:prstDash val="solid"/>
          </a:ln>
          <a:effectLst/>
          <a:scene3d>
            <a:camera prst="orthographicFront">
              <a:rot lat="0" lon="0" rev="0"/>
            </a:camera>
            <a:lightRig rig="brightRoom" dir="t">
              <a:rot lat="0" lon="0" rev="600000"/>
            </a:lightRig>
          </a:scene3d>
          <a:sp3d prstMaterial="metal"/>
        </p:spPr>
        <p:txBody>
          <a:bodyPr rtlCol="0" anchor="ctr"/>
          <a:lstStyle>
            <a:defPPr>
              <a:defRPr lang="en-US"/>
            </a:defPPr>
            <a:lvl1pPr algn="ctr" defTabSz="914400">
              <a:defRPr sz="900" kern="0">
                <a:solidFill>
                  <a:prstClr val="white"/>
                </a:solidFill>
                <a:latin typeface="Karla"/>
              </a:defRPr>
            </a:lvl1pPr>
          </a:lstStyle>
          <a:p>
            <a:r>
              <a:rPr lang="en-US" b="1"/>
              <a:t>OPPORTUNISTIC THREATS</a:t>
            </a:r>
            <a:endParaRPr lang="en-US"/>
          </a:p>
        </p:txBody>
      </p:sp>
      <p:sp>
        <p:nvSpPr>
          <p:cNvPr id="18" name="TextBox 17">
            <a:extLst>
              <a:ext uri="{FF2B5EF4-FFF2-40B4-BE49-F238E27FC236}">
                <a16:creationId xmlns:a16="http://schemas.microsoft.com/office/drawing/2014/main" id="{215CCFCB-F82A-3547-8270-5758118CF871}"/>
              </a:ext>
            </a:extLst>
          </p:cNvPr>
          <p:cNvSpPr txBox="1"/>
          <p:nvPr/>
        </p:nvSpPr>
        <p:spPr>
          <a:xfrm>
            <a:off x="3203831" y="3237493"/>
            <a:ext cx="576832" cy="254579"/>
          </a:xfrm>
          <a:prstGeom prst="rect">
            <a:avLst/>
          </a:prstGeom>
          <a:solidFill>
            <a:schemeClr val="tx2"/>
          </a:solidFill>
          <a:ln w="12700" cap="rnd">
            <a:noFill/>
            <a:prstDash val="solid"/>
            <a:round/>
            <a:headEnd/>
            <a:tailEnd/>
          </a:ln>
          <a:effectLst>
            <a:outerShdw blurRad="50800" dist="50800" dir="5640000" algn="tr"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algn="ctr">
              <a:defRPr sz="1100" b="1">
                <a:solidFill>
                  <a:schemeClr val="bg1"/>
                </a:solidFill>
                <a:latin typeface="Karla" pitchFamily="2" charset="0"/>
                <a:ea typeface="Karla" pitchFamily="2" charset="0"/>
                <a:cs typeface="Karla" charset="0"/>
              </a:defRPr>
            </a:lvl1pPr>
          </a:lstStyle>
          <a:p>
            <a:r>
              <a:rPr lang="en-US"/>
              <a:t>2000</a:t>
            </a:r>
          </a:p>
        </p:txBody>
      </p:sp>
      <p:sp>
        <p:nvSpPr>
          <p:cNvPr id="19" name="TextBox 18">
            <a:extLst>
              <a:ext uri="{FF2B5EF4-FFF2-40B4-BE49-F238E27FC236}">
                <a16:creationId xmlns:a16="http://schemas.microsoft.com/office/drawing/2014/main" id="{8C7CA3DE-216F-BB4D-8C00-62E7F4C23283}"/>
              </a:ext>
            </a:extLst>
          </p:cNvPr>
          <p:cNvSpPr txBox="1"/>
          <p:nvPr/>
        </p:nvSpPr>
        <p:spPr>
          <a:xfrm>
            <a:off x="100856" y="2791817"/>
            <a:ext cx="1393054" cy="261610"/>
          </a:xfrm>
          <a:prstGeom prst="rect">
            <a:avLst/>
          </a:prstGeom>
          <a:solidFill>
            <a:schemeClr val="tx2"/>
          </a:solidFill>
          <a:ln w="30163" cap="rnd">
            <a:noFill/>
            <a:prstDash val="solid"/>
            <a:round/>
            <a:headEnd/>
            <a:tailEnd/>
          </a:ln>
          <a:effectLst>
            <a:outerShdw blurRad="50800" dist="50800" dir="5640000" algn="tr"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algn="ctr">
              <a:defRPr sz="1100" b="1">
                <a:solidFill>
                  <a:schemeClr val="bg1"/>
                </a:solidFill>
                <a:latin typeface="Karla" pitchFamily="2" charset="0"/>
                <a:ea typeface="Karla" pitchFamily="2" charset="0"/>
                <a:cs typeface="Karla" charset="0"/>
              </a:defRPr>
            </a:lvl1pPr>
          </a:lstStyle>
          <a:p>
            <a:endParaRPr lang="en-US"/>
          </a:p>
        </p:txBody>
      </p:sp>
      <p:sp>
        <p:nvSpPr>
          <p:cNvPr id="24" name="TextBox 23">
            <a:extLst>
              <a:ext uri="{FF2B5EF4-FFF2-40B4-BE49-F238E27FC236}">
                <a16:creationId xmlns:a16="http://schemas.microsoft.com/office/drawing/2014/main" id="{8126BF16-3060-1A45-A90F-6E34B9120655}"/>
              </a:ext>
            </a:extLst>
          </p:cNvPr>
          <p:cNvSpPr txBox="1"/>
          <p:nvPr/>
        </p:nvSpPr>
        <p:spPr>
          <a:xfrm>
            <a:off x="3649142" y="2810915"/>
            <a:ext cx="1319265" cy="261610"/>
          </a:xfrm>
          <a:prstGeom prst="rect">
            <a:avLst/>
          </a:prstGeom>
          <a:noFill/>
        </p:spPr>
        <p:txBody>
          <a:bodyPr wrap="square" rtlCol="0">
            <a:spAutoFit/>
          </a:bodyPr>
          <a:lstStyle/>
          <a:p>
            <a:pPr algn="ctr">
              <a:spcAft>
                <a:spcPts val="400"/>
              </a:spcAft>
            </a:pPr>
            <a:r>
              <a:rPr lang="en-US" sz="1100">
                <a:solidFill>
                  <a:schemeClr val="bg2"/>
                </a:solidFill>
                <a:latin typeface="Karla" charset="0"/>
                <a:ea typeface="Karla" charset="0"/>
              </a:rPr>
              <a:t>APTs</a:t>
            </a:r>
          </a:p>
        </p:txBody>
      </p:sp>
      <p:sp>
        <p:nvSpPr>
          <p:cNvPr id="26" name="TextBox 25">
            <a:extLst>
              <a:ext uri="{FF2B5EF4-FFF2-40B4-BE49-F238E27FC236}">
                <a16:creationId xmlns:a16="http://schemas.microsoft.com/office/drawing/2014/main" id="{2E8D03A3-D285-DE4F-8BC8-41AC902D28DF}"/>
              </a:ext>
            </a:extLst>
          </p:cNvPr>
          <p:cNvSpPr txBox="1"/>
          <p:nvPr/>
        </p:nvSpPr>
        <p:spPr>
          <a:xfrm>
            <a:off x="3349167" y="2680110"/>
            <a:ext cx="925078" cy="261610"/>
          </a:xfrm>
          <a:prstGeom prst="rect">
            <a:avLst/>
          </a:prstGeom>
          <a:noFill/>
        </p:spPr>
        <p:txBody>
          <a:bodyPr wrap="square" rtlCol="0">
            <a:spAutoFit/>
          </a:bodyPr>
          <a:lstStyle/>
          <a:p>
            <a:pPr algn="ctr">
              <a:spcAft>
                <a:spcPts val="400"/>
              </a:spcAft>
            </a:pPr>
            <a:r>
              <a:rPr lang="en-US" sz="1100">
                <a:solidFill>
                  <a:schemeClr val="bg2"/>
                </a:solidFill>
                <a:latin typeface="Karla" charset="0"/>
                <a:ea typeface="Karla" charset="0"/>
              </a:rPr>
              <a:t>DDoS</a:t>
            </a:r>
          </a:p>
        </p:txBody>
      </p:sp>
      <p:sp>
        <p:nvSpPr>
          <p:cNvPr id="31" name="TextBox 30">
            <a:extLst>
              <a:ext uri="{FF2B5EF4-FFF2-40B4-BE49-F238E27FC236}">
                <a16:creationId xmlns:a16="http://schemas.microsoft.com/office/drawing/2014/main" id="{E8904DE4-44EC-6C43-B056-495D2FC9585F}"/>
              </a:ext>
            </a:extLst>
          </p:cNvPr>
          <p:cNvSpPr txBox="1"/>
          <p:nvPr/>
        </p:nvSpPr>
        <p:spPr>
          <a:xfrm>
            <a:off x="5242367" y="2495317"/>
            <a:ext cx="1015634" cy="261610"/>
          </a:xfrm>
          <a:prstGeom prst="rect">
            <a:avLst/>
          </a:prstGeom>
          <a:noFill/>
        </p:spPr>
        <p:txBody>
          <a:bodyPr wrap="square" rtlCol="0">
            <a:spAutoFit/>
          </a:bodyPr>
          <a:lstStyle>
            <a:defPPr>
              <a:defRPr lang="en-US"/>
            </a:defPPr>
            <a:lvl1pPr>
              <a:spcAft>
                <a:spcPts val="400"/>
              </a:spcAft>
              <a:defRPr sz="1200">
                <a:solidFill>
                  <a:schemeClr val="bg2"/>
                </a:solidFill>
                <a:latin typeface="Karla" charset="0"/>
                <a:ea typeface="Karla" charset="0"/>
              </a:defRPr>
            </a:lvl1pPr>
          </a:lstStyle>
          <a:p>
            <a:pPr algn="ctr"/>
            <a:r>
              <a:rPr lang="en-US" sz="1100"/>
              <a:t>Ransomware</a:t>
            </a:r>
          </a:p>
        </p:txBody>
      </p:sp>
      <p:sp>
        <p:nvSpPr>
          <p:cNvPr id="32" name="TextBox 31">
            <a:extLst>
              <a:ext uri="{FF2B5EF4-FFF2-40B4-BE49-F238E27FC236}">
                <a16:creationId xmlns:a16="http://schemas.microsoft.com/office/drawing/2014/main" id="{94B99B0E-4585-2346-8B73-21E0850662BB}"/>
              </a:ext>
            </a:extLst>
          </p:cNvPr>
          <p:cNvSpPr txBox="1"/>
          <p:nvPr/>
        </p:nvSpPr>
        <p:spPr>
          <a:xfrm>
            <a:off x="6571766" y="1856214"/>
            <a:ext cx="925078" cy="430887"/>
          </a:xfrm>
          <a:prstGeom prst="rect">
            <a:avLst/>
          </a:prstGeom>
          <a:noFill/>
        </p:spPr>
        <p:txBody>
          <a:bodyPr wrap="square" rtlCol="0">
            <a:spAutoFit/>
          </a:bodyPr>
          <a:lstStyle/>
          <a:p>
            <a:pPr algn="ctr">
              <a:spcAft>
                <a:spcPts val="400"/>
              </a:spcAft>
            </a:pPr>
            <a:r>
              <a:rPr lang="en-US" sz="1100">
                <a:solidFill>
                  <a:schemeClr val="bg2"/>
                </a:solidFill>
                <a:latin typeface="Karla" charset="0"/>
                <a:ea typeface="Karla" charset="0"/>
              </a:rPr>
              <a:t>Attack toolkits </a:t>
            </a:r>
          </a:p>
        </p:txBody>
      </p:sp>
      <p:cxnSp>
        <p:nvCxnSpPr>
          <p:cNvPr id="33" name="Straight Connector 32">
            <a:extLst>
              <a:ext uri="{FF2B5EF4-FFF2-40B4-BE49-F238E27FC236}">
                <a16:creationId xmlns:a16="http://schemas.microsoft.com/office/drawing/2014/main" id="{37091EA9-4E99-054E-B74B-23C2F81EFDE7}"/>
              </a:ext>
            </a:extLst>
          </p:cNvPr>
          <p:cNvCxnSpPr>
            <a:cxnSpLocks/>
          </p:cNvCxnSpPr>
          <p:nvPr/>
        </p:nvCxnSpPr>
        <p:spPr>
          <a:xfrm>
            <a:off x="7831731" y="972219"/>
            <a:ext cx="0" cy="486568"/>
          </a:xfrm>
          <a:prstGeom prst="line">
            <a:avLst/>
          </a:prstGeom>
          <a:ln w="9525">
            <a:solidFill>
              <a:schemeClr val="bg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2B8FA5E-1193-E54D-9AFB-A0CE48829683}"/>
              </a:ext>
            </a:extLst>
          </p:cNvPr>
          <p:cNvCxnSpPr>
            <a:cxnSpLocks/>
          </p:cNvCxnSpPr>
          <p:nvPr/>
        </p:nvCxnSpPr>
        <p:spPr>
          <a:xfrm>
            <a:off x="4949558" y="2336472"/>
            <a:ext cx="0" cy="340716"/>
          </a:xfrm>
          <a:prstGeom prst="line">
            <a:avLst/>
          </a:prstGeom>
          <a:ln w="9525">
            <a:solidFill>
              <a:schemeClr val="bg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0AD6CDE4-A088-DF42-B821-F82612AD7C70}"/>
              </a:ext>
            </a:extLst>
          </p:cNvPr>
          <p:cNvCxnSpPr>
            <a:cxnSpLocks/>
          </p:cNvCxnSpPr>
          <p:nvPr/>
        </p:nvCxnSpPr>
        <p:spPr>
          <a:xfrm>
            <a:off x="1508801" y="2668137"/>
            <a:ext cx="0" cy="341194"/>
          </a:xfrm>
          <a:prstGeom prst="line">
            <a:avLst/>
          </a:prstGeom>
          <a:ln w="9525">
            <a:solidFill>
              <a:schemeClr val="bg1"/>
            </a:solidFill>
            <a:tailEnd type="ova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87E04798-08D8-2D4F-8D10-88CAD2A3D57F}"/>
              </a:ext>
            </a:extLst>
          </p:cNvPr>
          <p:cNvSpPr txBox="1"/>
          <p:nvPr/>
        </p:nvSpPr>
        <p:spPr>
          <a:xfrm>
            <a:off x="7073515" y="324860"/>
            <a:ext cx="1516431" cy="702686"/>
          </a:xfrm>
          <a:prstGeom prst="roundRect">
            <a:avLst>
              <a:gd name="adj" fmla="val 10209"/>
            </a:avLst>
          </a:prstGeom>
          <a:solidFill>
            <a:schemeClr val="accent1"/>
          </a:solidFill>
          <a:ln w="9525" cap="flat" cmpd="sng" algn="ctr">
            <a:noFill/>
            <a:prstDash val="solid"/>
          </a:ln>
          <a:effectLst>
            <a:outerShdw blurRad="12700" dist="12700" dir="3180000" algn="ctr">
              <a:srgbClr val="000000">
                <a:alpha val="30000"/>
              </a:srgbClr>
            </a:outerShdw>
          </a:effectLst>
          <a:scene3d>
            <a:camera prst="orthographicFront">
              <a:rot lat="0" lon="0" rev="0"/>
            </a:camera>
            <a:lightRig rig="brightRoom" dir="t">
              <a:rot lat="0" lon="0" rev="600000"/>
            </a:lightRig>
          </a:scene3d>
          <a:sp3d prstMaterial="metal"/>
        </p:spPr>
        <p:txBody>
          <a:bodyPr rtlCol="0" anchor="ctr"/>
          <a:lstStyle>
            <a:defPPr>
              <a:defRPr lang="en-US"/>
            </a:defPPr>
            <a:lvl1pPr algn="ctr" defTabSz="914400">
              <a:defRPr sz="1050" kern="0">
                <a:solidFill>
                  <a:prstClr val="white"/>
                </a:solidFill>
                <a:latin typeface="Karla"/>
              </a:defRPr>
            </a:lvl1pPr>
          </a:lstStyle>
          <a:p>
            <a:r>
              <a:rPr lang="en-US" sz="900" b="1"/>
              <a:t>UBIQUITOUS TARGETED THREATS</a:t>
            </a:r>
          </a:p>
        </p:txBody>
      </p:sp>
      <p:sp>
        <p:nvSpPr>
          <p:cNvPr id="38" name="Footer Placeholder 37">
            <a:extLst>
              <a:ext uri="{FF2B5EF4-FFF2-40B4-BE49-F238E27FC236}">
                <a16:creationId xmlns:a16="http://schemas.microsoft.com/office/drawing/2014/main" id="{E717167F-2F1F-3240-AE8A-21C844CC2C86}"/>
              </a:ext>
            </a:extLst>
          </p:cNvPr>
          <p:cNvSpPr>
            <a:spLocks noGrp="1"/>
          </p:cNvSpPr>
          <p:nvPr>
            <p:ph type="ftr" sz="quarter" idx="10"/>
          </p:nvPr>
        </p:nvSpPr>
        <p:spPr>
          <a:xfrm>
            <a:off x="290556" y="4715988"/>
            <a:ext cx="8097606" cy="273844"/>
          </a:xfrm>
          <a:prstGeom prst="rect">
            <a:avLst/>
          </a:prstGeom>
        </p:spPr>
        <p:txBody>
          <a:bodyPr vert="horz" lIns="90000" tIns="45720" rIns="91440" bIns="45720" rtlCol="0" anchor="b"/>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600" b="1" i="0" kern="1200" cap="all" baseline="0">
                <a:solidFill>
                  <a:schemeClr val="bg1"/>
                </a:solidFill>
                <a:latin typeface="Karla" pitchFamily="2" charset="0"/>
                <a:ea typeface="Karla" pitchFamily="2" charset="0"/>
                <a:cs typeface="Karla"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2021 CROWDSTRIKE, INC. ALL RIGHTS RESERVED.</a:t>
            </a:r>
          </a:p>
        </p:txBody>
      </p:sp>
      <p:sp>
        <p:nvSpPr>
          <p:cNvPr id="39" name="TextBox 38">
            <a:extLst>
              <a:ext uri="{FF2B5EF4-FFF2-40B4-BE49-F238E27FC236}">
                <a16:creationId xmlns:a16="http://schemas.microsoft.com/office/drawing/2014/main" id="{6BA414C1-028F-8645-87CB-637FA1EFED8F}"/>
              </a:ext>
            </a:extLst>
          </p:cNvPr>
          <p:cNvSpPr txBox="1"/>
          <p:nvPr/>
        </p:nvSpPr>
        <p:spPr>
          <a:xfrm>
            <a:off x="109624" y="2826442"/>
            <a:ext cx="1319265" cy="254579"/>
          </a:xfrm>
          <a:prstGeom prst="rect">
            <a:avLst/>
          </a:prstGeom>
          <a:solidFill>
            <a:schemeClr val="tx2"/>
          </a:solidFill>
          <a:ln w="12700" cap="rnd">
            <a:noFill/>
            <a:prstDash val="solid"/>
            <a:round/>
            <a:headEnd/>
            <a:tailEnd/>
          </a:ln>
          <a:effectLst>
            <a:outerShdw blurRad="50800" dist="50800" dir="5640000" algn="tr"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algn="ctr">
              <a:defRPr sz="1100" b="1">
                <a:solidFill>
                  <a:schemeClr val="bg1"/>
                </a:solidFill>
                <a:latin typeface="Karla" pitchFamily="2" charset="0"/>
                <a:ea typeface="Karla" pitchFamily="2" charset="0"/>
                <a:cs typeface="Karla" charset="0"/>
              </a:defRPr>
            </a:lvl1pPr>
          </a:lstStyle>
          <a:p>
            <a:r>
              <a:rPr lang="en-US"/>
              <a:t>ATTACK VOLUME AND VELOCITY</a:t>
            </a:r>
          </a:p>
        </p:txBody>
      </p:sp>
      <p:sp>
        <p:nvSpPr>
          <p:cNvPr id="40" name="TextBox 39">
            <a:extLst>
              <a:ext uri="{FF2B5EF4-FFF2-40B4-BE49-F238E27FC236}">
                <a16:creationId xmlns:a16="http://schemas.microsoft.com/office/drawing/2014/main" id="{E7E89189-192C-AB40-BE65-A5D252BB3B82}"/>
              </a:ext>
            </a:extLst>
          </p:cNvPr>
          <p:cNvSpPr txBox="1"/>
          <p:nvPr/>
        </p:nvSpPr>
        <p:spPr>
          <a:xfrm>
            <a:off x="5202168" y="3237493"/>
            <a:ext cx="576832" cy="254579"/>
          </a:xfrm>
          <a:prstGeom prst="rect">
            <a:avLst/>
          </a:prstGeom>
          <a:solidFill>
            <a:schemeClr val="tx2"/>
          </a:solidFill>
          <a:ln w="12700" cap="rnd">
            <a:noFill/>
            <a:prstDash val="solid"/>
            <a:round/>
            <a:headEnd/>
            <a:tailEnd/>
          </a:ln>
          <a:effectLst>
            <a:outerShdw blurRad="50800" dist="50800" dir="5640000" algn="tr"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algn="ctr">
              <a:defRPr sz="1100" b="1">
                <a:solidFill>
                  <a:schemeClr val="bg1"/>
                </a:solidFill>
                <a:latin typeface="Karla" pitchFamily="2" charset="0"/>
                <a:ea typeface="Karla" pitchFamily="2" charset="0"/>
                <a:cs typeface="Karla" charset="0"/>
              </a:defRPr>
            </a:lvl1pPr>
          </a:lstStyle>
          <a:p>
            <a:r>
              <a:rPr lang="en-US"/>
              <a:t>2010</a:t>
            </a:r>
          </a:p>
        </p:txBody>
      </p:sp>
      <p:sp>
        <p:nvSpPr>
          <p:cNvPr id="41" name="TextBox 40">
            <a:extLst>
              <a:ext uri="{FF2B5EF4-FFF2-40B4-BE49-F238E27FC236}">
                <a16:creationId xmlns:a16="http://schemas.microsoft.com/office/drawing/2014/main" id="{E385DECE-C1DA-714A-906F-AD77D8A46E53}"/>
              </a:ext>
            </a:extLst>
          </p:cNvPr>
          <p:cNvSpPr txBox="1"/>
          <p:nvPr/>
        </p:nvSpPr>
        <p:spPr>
          <a:xfrm>
            <a:off x="7200506" y="3237493"/>
            <a:ext cx="576832" cy="254579"/>
          </a:xfrm>
          <a:prstGeom prst="rect">
            <a:avLst/>
          </a:prstGeom>
          <a:solidFill>
            <a:schemeClr val="tx2"/>
          </a:solidFill>
          <a:ln w="12700" cap="rnd">
            <a:noFill/>
            <a:prstDash val="solid"/>
            <a:round/>
            <a:headEnd/>
            <a:tailEnd/>
          </a:ln>
          <a:effectLst>
            <a:outerShdw blurRad="50800" dist="50800" dir="5640000" algn="tr"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algn="ctr">
              <a:defRPr sz="1100" b="1">
                <a:solidFill>
                  <a:schemeClr val="bg1"/>
                </a:solidFill>
                <a:latin typeface="Karla" pitchFamily="2" charset="0"/>
                <a:ea typeface="Karla" pitchFamily="2" charset="0"/>
                <a:cs typeface="Karla" charset="0"/>
              </a:defRPr>
            </a:lvl1pPr>
          </a:lstStyle>
          <a:p>
            <a:r>
              <a:rPr lang="en-US"/>
              <a:t>2020</a:t>
            </a:r>
          </a:p>
        </p:txBody>
      </p:sp>
      <p:sp>
        <p:nvSpPr>
          <p:cNvPr id="42" name="TextBox 41">
            <a:extLst>
              <a:ext uri="{FF2B5EF4-FFF2-40B4-BE49-F238E27FC236}">
                <a16:creationId xmlns:a16="http://schemas.microsoft.com/office/drawing/2014/main" id="{1BCA1BFF-0AAF-6A4E-A744-B58EB4D4F1F9}"/>
              </a:ext>
            </a:extLst>
          </p:cNvPr>
          <p:cNvSpPr txBox="1"/>
          <p:nvPr/>
        </p:nvSpPr>
        <p:spPr>
          <a:xfrm>
            <a:off x="1205494" y="3237493"/>
            <a:ext cx="576832" cy="254579"/>
          </a:xfrm>
          <a:prstGeom prst="rect">
            <a:avLst/>
          </a:prstGeom>
          <a:solidFill>
            <a:schemeClr val="tx2"/>
          </a:solidFill>
          <a:ln w="12700" cap="rnd">
            <a:noFill/>
            <a:prstDash val="solid"/>
            <a:round/>
            <a:headEnd/>
            <a:tailEnd/>
          </a:ln>
          <a:effectLst>
            <a:outerShdw blurRad="50800" dist="50800" dir="5640000" algn="tr"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algn="ctr">
              <a:defRPr sz="1100" b="1">
                <a:solidFill>
                  <a:schemeClr val="bg1"/>
                </a:solidFill>
                <a:latin typeface="Karla" pitchFamily="2" charset="0"/>
                <a:ea typeface="Karla" pitchFamily="2" charset="0"/>
                <a:cs typeface="Karla" charset="0"/>
              </a:defRPr>
            </a:lvl1pPr>
          </a:lstStyle>
          <a:p>
            <a:r>
              <a:rPr lang="en-US"/>
              <a:t>1990</a:t>
            </a:r>
          </a:p>
        </p:txBody>
      </p:sp>
      <p:sp>
        <p:nvSpPr>
          <p:cNvPr id="50" name="TextBox 49">
            <a:extLst>
              <a:ext uri="{FF2B5EF4-FFF2-40B4-BE49-F238E27FC236}">
                <a16:creationId xmlns:a16="http://schemas.microsoft.com/office/drawing/2014/main" id="{BAEA3A0F-E001-C641-99B3-8DA4A6D58EFB}"/>
              </a:ext>
            </a:extLst>
          </p:cNvPr>
          <p:cNvSpPr txBox="1"/>
          <p:nvPr/>
        </p:nvSpPr>
        <p:spPr>
          <a:xfrm>
            <a:off x="4340997" y="2716146"/>
            <a:ext cx="1319265" cy="261610"/>
          </a:xfrm>
          <a:prstGeom prst="rect">
            <a:avLst/>
          </a:prstGeom>
          <a:noFill/>
        </p:spPr>
        <p:txBody>
          <a:bodyPr wrap="square" rtlCol="0">
            <a:spAutoFit/>
          </a:bodyPr>
          <a:lstStyle/>
          <a:p>
            <a:pPr algn="ctr">
              <a:spcAft>
                <a:spcPts val="400"/>
              </a:spcAft>
            </a:pPr>
            <a:r>
              <a:rPr lang="en-US" sz="1100">
                <a:solidFill>
                  <a:schemeClr val="bg2"/>
                </a:solidFill>
                <a:latin typeface="Karla" charset="0"/>
                <a:ea typeface="Karla" charset="0"/>
              </a:rPr>
              <a:t>Phishing</a:t>
            </a:r>
          </a:p>
        </p:txBody>
      </p:sp>
      <p:sp>
        <p:nvSpPr>
          <p:cNvPr id="51" name="TextBox 50">
            <a:extLst>
              <a:ext uri="{FF2B5EF4-FFF2-40B4-BE49-F238E27FC236}">
                <a16:creationId xmlns:a16="http://schemas.microsoft.com/office/drawing/2014/main" id="{F374FB1D-D1C8-5041-934C-BE198B8AF93F}"/>
              </a:ext>
            </a:extLst>
          </p:cNvPr>
          <p:cNvSpPr txBox="1"/>
          <p:nvPr/>
        </p:nvSpPr>
        <p:spPr>
          <a:xfrm>
            <a:off x="2009326" y="2739852"/>
            <a:ext cx="1319265" cy="261610"/>
          </a:xfrm>
          <a:prstGeom prst="rect">
            <a:avLst/>
          </a:prstGeom>
          <a:noFill/>
        </p:spPr>
        <p:txBody>
          <a:bodyPr wrap="square" rtlCol="0">
            <a:spAutoFit/>
          </a:bodyPr>
          <a:lstStyle/>
          <a:p>
            <a:pPr algn="ctr">
              <a:spcAft>
                <a:spcPts val="400"/>
              </a:spcAft>
            </a:pPr>
            <a:r>
              <a:rPr lang="en-US" sz="1100">
                <a:solidFill>
                  <a:schemeClr val="bg2"/>
                </a:solidFill>
                <a:latin typeface="Karla" charset="0"/>
                <a:ea typeface="Karla" charset="0"/>
              </a:rPr>
              <a:t>Trojans</a:t>
            </a:r>
          </a:p>
        </p:txBody>
      </p:sp>
      <p:sp>
        <p:nvSpPr>
          <p:cNvPr id="52" name="TextBox 51">
            <a:extLst>
              <a:ext uri="{FF2B5EF4-FFF2-40B4-BE49-F238E27FC236}">
                <a16:creationId xmlns:a16="http://schemas.microsoft.com/office/drawing/2014/main" id="{8883A7B6-2C93-AC41-B93D-3BF56CFB9DE9}"/>
              </a:ext>
            </a:extLst>
          </p:cNvPr>
          <p:cNvSpPr txBox="1"/>
          <p:nvPr/>
        </p:nvSpPr>
        <p:spPr>
          <a:xfrm>
            <a:off x="6014754" y="2146068"/>
            <a:ext cx="925078" cy="430887"/>
          </a:xfrm>
          <a:prstGeom prst="rect">
            <a:avLst/>
          </a:prstGeom>
          <a:noFill/>
        </p:spPr>
        <p:txBody>
          <a:bodyPr wrap="square" rtlCol="0">
            <a:spAutoFit/>
          </a:bodyPr>
          <a:lstStyle/>
          <a:p>
            <a:pPr algn="ctr">
              <a:spcAft>
                <a:spcPts val="400"/>
              </a:spcAft>
            </a:pPr>
            <a:r>
              <a:rPr lang="en-US" sz="1100">
                <a:solidFill>
                  <a:schemeClr val="bg2"/>
                </a:solidFill>
                <a:latin typeface="Karla" charset="0"/>
                <a:ea typeface="Karla" charset="0"/>
              </a:rPr>
              <a:t>Cyber warfare</a:t>
            </a:r>
          </a:p>
        </p:txBody>
      </p:sp>
      <p:sp>
        <p:nvSpPr>
          <p:cNvPr id="54" name="TextBox 53">
            <a:extLst>
              <a:ext uri="{FF2B5EF4-FFF2-40B4-BE49-F238E27FC236}">
                <a16:creationId xmlns:a16="http://schemas.microsoft.com/office/drawing/2014/main" id="{F44A9F53-D1A4-DE44-8AA6-0F47AFE1ADFD}"/>
              </a:ext>
            </a:extLst>
          </p:cNvPr>
          <p:cNvSpPr txBox="1"/>
          <p:nvPr/>
        </p:nvSpPr>
        <p:spPr>
          <a:xfrm>
            <a:off x="2895645" y="2940442"/>
            <a:ext cx="925078" cy="261610"/>
          </a:xfrm>
          <a:prstGeom prst="rect">
            <a:avLst/>
          </a:prstGeom>
          <a:noFill/>
        </p:spPr>
        <p:txBody>
          <a:bodyPr wrap="square" rtlCol="0">
            <a:spAutoFit/>
          </a:bodyPr>
          <a:lstStyle/>
          <a:p>
            <a:pPr algn="ctr">
              <a:spcAft>
                <a:spcPts val="400"/>
              </a:spcAft>
            </a:pPr>
            <a:r>
              <a:rPr lang="en-US" sz="1100">
                <a:solidFill>
                  <a:schemeClr val="bg2"/>
                </a:solidFill>
                <a:latin typeface="Karla" charset="0"/>
                <a:ea typeface="Karla" charset="0"/>
              </a:rPr>
              <a:t>Botnets</a:t>
            </a:r>
          </a:p>
        </p:txBody>
      </p:sp>
      <p:sp>
        <p:nvSpPr>
          <p:cNvPr id="55" name="TextBox 54">
            <a:extLst>
              <a:ext uri="{FF2B5EF4-FFF2-40B4-BE49-F238E27FC236}">
                <a16:creationId xmlns:a16="http://schemas.microsoft.com/office/drawing/2014/main" id="{704CD53C-F463-6F4F-8E1A-B3057BF86842}"/>
              </a:ext>
            </a:extLst>
          </p:cNvPr>
          <p:cNvSpPr txBox="1"/>
          <p:nvPr/>
        </p:nvSpPr>
        <p:spPr>
          <a:xfrm>
            <a:off x="7025226" y="1480044"/>
            <a:ext cx="1288994" cy="430887"/>
          </a:xfrm>
          <a:prstGeom prst="rect">
            <a:avLst/>
          </a:prstGeom>
          <a:noFill/>
        </p:spPr>
        <p:txBody>
          <a:bodyPr wrap="square" rtlCol="0">
            <a:spAutoFit/>
          </a:bodyPr>
          <a:lstStyle/>
          <a:p>
            <a:pPr algn="ctr">
              <a:spcAft>
                <a:spcPts val="400"/>
              </a:spcAft>
            </a:pPr>
            <a:r>
              <a:rPr lang="en-US" sz="1100">
                <a:solidFill>
                  <a:schemeClr val="bg2"/>
                </a:solidFill>
                <a:latin typeface="Karla" charset="0"/>
                <a:ea typeface="Karla" charset="0"/>
              </a:rPr>
              <a:t>Threats as a Service</a:t>
            </a:r>
          </a:p>
        </p:txBody>
      </p:sp>
      <p:cxnSp>
        <p:nvCxnSpPr>
          <p:cNvPr id="22" name="Straight Connector 21">
            <a:extLst>
              <a:ext uri="{FF2B5EF4-FFF2-40B4-BE49-F238E27FC236}">
                <a16:creationId xmlns:a16="http://schemas.microsoft.com/office/drawing/2014/main" id="{57FC0A75-DA7B-A648-A2F8-DE4E33A43037}"/>
              </a:ext>
            </a:extLst>
          </p:cNvPr>
          <p:cNvCxnSpPr>
            <a:cxnSpLocks/>
          </p:cNvCxnSpPr>
          <p:nvPr/>
        </p:nvCxnSpPr>
        <p:spPr>
          <a:xfrm>
            <a:off x="2038351" y="3653776"/>
            <a:ext cx="0" cy="299125"/>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4FF7B7A-66CA-3148-B444-BB3B62E0DE68}"/>
              </a:ext>
            </a:extLst>
          </p:cNvPr>
          <p:cNvCxnSpPr>
            <a:cxnSpLocks/>
          </p:cNvCxnSpPr>
          <p:nvPr/>
        </p:nvCxnSpPr>
        <p:spPr>
          <a:xfrm>
            <a:off x="4112693" y="3653776"/>
            <a:ext cx="0" cy="299125"/>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A0CAB7D-2582-D548-BD34-368D3B1D94C0}"/>
              </a:ext>
            </a:extLst>
          </p:cNvPr>
          <p:cNvCxnSpPr>
            <a:cxnSpLocks/>
          </p:cNvCxnSpPr>
          <p:nvPr/>
        </p:nvCxnSpPr>
        <p:spPr>
          <a:xfrm>
            <a:off x="6376135" y="3653776"/>
            <a:ext cx="0" cy="299125"/>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843015E-7352-6047-AC00-3AB7707A8E7E}"/>
              </a:ext>
            </a:extLst>
          </p:cNvPr>
          <p:cNvSpPr txBox="1"/>
          <p:nvPr/>
        </p:nvSpPr>
        <p:spPr>
          <a:xfrm>
            <a:off x="409372" y="3616422"/>
            <a:ext cx="1462379" cy="430887"/>
          </a:xfrm>
          <a:prstGeom prst="rect">
            <a:avLst/>
          </a:prstGeom>
          <a:noFill/>
        </p:spPr>
        <p:txBody>
          <a:bodyPr wrap="square" rtlCol="0">
            <a:spAutoFit/>
          </a:bodyPr>
          <a:lstStyle/>
          <a:p>
            <a:pPr algn="ctr">
              <a:spcAft>
                <a:spcPts val="400"/>
              </a:spcAft>
            </a:pPr>
            <a:r>
              <a:rPr lang="en-US" sz="1100" i="1">
                <a:solidFill>
                  <a:schemeClr val="bg2"/>
                </a:solidFill>
                <a:latin typeface="Karla" charset="0"/>
                <a:ea typeface="Karla" charset="0"/>
              </a:rPr>
              <a:t>WEEKS OR MONTHS TO RESPOND</a:t>
            </a:r>
          </a:p>
        </p:txBody>
      </p:sp>
      <p:sp>
        <p:nvSpPr>
          <p:cNvPr id="44" name="TextBox 43">
            <a:extLst>
              <a:ext uri="{FF2B5EF4-FFF2-40B4-BE49-F238E27FC236}">
                <a16:creationId xmlns:a16="http://schemas.microsoft.com/office/drawing/2014/main" id="{C4A949C8-94C9-2A45-B557-186038F0B55F}"/>
              </a:ext>
            </a:extLst>
          </p:cNvPr>
          <p:cNvSpPr txBox="1"/>
          <p:nvPr/>
        </p:nvSpPr>
        <p:spPr>
          <a:xfrm>
            <a:off x="2358344" y="3616422"/>
            <a:ext cx="1462379" cy="261610"/>
          </a:xfrm>
          <a:prstGeom prst="rect">
            <a:avLst/>
          </a:prstGeom>
          <a:noFill/>
        </p:spPr>
        <p:txBody>
          <a:bodyPr wrap="square" rtlCol="0">
            <a:spAutoFit/>
          </a:bodyPr>
          <a:lstStyle/>
          <a:p>
            <a:pPr algn="ctr">
              <a:spcAft>
                <a:spcPts val="400"/>
              </a:spcAft>
            </a:pPr>
            <a:r>
              <a:rPr lang="en-US" sz="1100" i="1">
                <a:solidFill>
                  <a:schemeClr val="bg2"/>
                </a:solidFill>
                <a:latin typeface="Karla" charset="0"/>
                <a:ea typeface="Karla" charset="0"/>
              </a:rPr>
              <a:t>DAYS TO RESPOND</a:t>
            </a:r>
          </a:p>
        </p:txBody>
      </p:sp>
      <p:sp>
        <p:nvSpPr>
          <p:cNvPr id="45" name="TextBox 44">
            <a:extLst>
              <a:ext uri="{FF2B5EF4-FFF2-40B4-BE49-F238E27FC236}">
                <a16:creationId xmlns:a16="http://schemas.microsoft.com/office/drawing/2014/main" id="{ED255914-E48A-EF4A-9476-C04B211B9280}"/>
              </a:ext>
            </a:extLst>
          </p:cNvPr>
          <p:cNvSpPr txBox="1"/>
          <p:nvPr/>
        </p:nvSpPr>
        <p:spPr>
          <a:xfrm>
            <a:off x="4495640" y="3616422"/>
            <a:ext cx="1462379" cy="261610"/>
          </a:xfrm>
          <a:prstGeom prst="rect">
            <a:avLst/>
          </a:prstGeom>
          <a:noFill/>
        </p:spPr>
        <p:txBody>
          <a:bodyPr wrap="square" rtlCol="0">
            <a:spAutoFit/>
          </a:bodyPr>
          <a:lstStyle/>
          <a:p>
            <a:pPr algn="ctr">
              <a:spcAft>
                <a:spcPts val="400"/>
              </a:spcAft>
            </a:pPr>
            <a:r>
              <a:rPr lang="en-US" sz="1100" i="1">
                <a:solidFill>
                  <a:schemeClr val="bg2"/>
                </a:solidFill>
                <a:latin typeface="Karla" charset="0"/>
                <a:ea typeface="Karla" charset="0"/>
              </a:rPr>
              <a:t>HOURS TO RESPOND</a:t>
            </a:r>
          </a:p>
        </p:txBody>
      </p:sp>
      <p:sp>
        <p:nvSpPr>
          <p:cNvPr id="46" name="TextBox 45">
            <a:extLst>
              <a:ext uri="{FF2B5EF4-FFF2-40B4-BE49-F238E27FC236}">
                <a16:creationId xmlns:a16="http://schemas.microsoft.com/office/drawing/2014/main" id="{6C66326C-1336-4943-8A51-AD47C3ECD4B4}"/>
              </a:ext>
            </a:extLst>
          </p:cNvPr>
          <p:cNvSpPr txBox="1"/>
          <p:nvPr/>
        </p:nvSpPr>
        <p:spPr>
          <a:xfrm>
            <a:off x="6759436" y="3616422"/>
            <a:ext cx="1462379" cy="261610"/>
          </a:xfrm>
          <a:prstGeom prst="rect">
            <a:avLst/>
          </a:prstGeom>
          <a:noFill/>
        </p:spPr>
        <p:txBody>
          <a:bodyPr wrap="square" rtlCol="0">
            <a:spAutoFit/>
          </a:bodyPr>
          <a:lstStyle/>
          <a:p>
            <a:pPr algn="ctr">
              <a:spcAft>
                <a:spcPts val="400"/>
              </a:spcAft>
            </a:pPr>
            <a:r>
              <a:rPr lang="en-US" sz="1100" i="1">
                <a:solidFill>
                  <a:schemeClr val="accent1"/>
                </a:solidFill>
                <a:latin typeface="Karla" charset="0"/>
                <a:ea typeface="Karla" charset="0"/>
              </a:rPr>
              <a:t>MINUTES TO RESPOND</a:t>
            </a:r>
          </a:p>
        </p:txBody>
      </p:sp>
      <p:sp>
        <p:nvSpPr>
          <p:cNvPr id="34" name="Rectangle 33">
            <a:extLst>
              <a:ext uri="{FF2B5EF4-FFF2-40B4-BE49-F238E27FC236}">
                <a16:creationId xmlns:a16="http://schemas.microsoft.com/office/drawing/2014/main" id="{73C5FEA6-69FE-2045-B2DF-EA713221B86A}"/>
              </a:ext>
            </a:extLst>
          </p:cNvPr>
          <p:cNvSpPr/>
          <p:nvPr/>
        </p:nvSpPr>
        <p:spPr>
          <a:xfrm>
            <a:off x="1060115" y="4260141"/>
            <a:ext cx="1874398" cy="369332"/>
          </a:xfrm>
          <a:prstGeom prst="rect">
            <a:avLst/>
          </a:prstGeom>
        </p:spPr>
        <p:txBody>
          <a:bodyPr wrap="square">
            <a:spAutoFit/>
          </a:bodyPr>
          <a:lstStyle/>
          <a:p>
            <a:pPr algn="ctr"/>
            <a:r>
              <a:rPr lang="en-US" b="1"/>
              <a:t>24 HOURS/DAY</a:t>
            </a:r>
            <a:endParaRPr lang="en-US"/>
          </a:p>
        </p:txBody>
      </p:sp>
      <p:sp>
        <p:nvSpPr>
          <p:cNvPr id="53" name="Rectangle 52">
            <a:extLst>
              <a:ext uri="{FF2B5EF4-FFF2-40B4-BE49-F238E27FC236}">
                <a16:creationId xmlns:a16="http://schemas.microsoft.com/office/drawing/2014/main" id="{2898BF9B-9058-BF4F-B8AD-1659A480EAB9}"/>
              </a:ext>
            </a:extLst>
          </p:cNvPr>
          <p:cNvSpPr/>
          <p:nvPr/>
        </p:nvSpPr>
        <p:spPr>
          <a:xfrm>
            <a:off x="3197410" y="4260141"/>
            <a:ext cx="1874398" cy="369332"/>
          </a:xfrm>
          <a:prstGeom prst="rect">
            <a:avLst/>
          </a:prstGeom>
        </p:spPr>
        <p:txBody>
          <a:bodyPr wrap="square">
            <a:spAutoFit/>
          </a:bodyPr>
          <a:lstStyle/>
          <a:p>
            <a:pPr algn="ctr"/>
            <a:r>
              <a:rPr lang="en-US" b="1"/>
              <a:t>7 DAYS/WEEK</a:t>
            </a:r>
            <a:endParaRPr lang="en-US"/>
          </a:p>
        </p:txBody>
      </p:sp>
      <p:sp>
        <p:nvSpPr>
          <p:cNvPr id="56" name="Rectangle 55">
            <a:extLst>
              <a:ext uri="{FF2B5EF4-FFF2-40B4-BE49-F238E27FC236}">
                <a16:creationId xmlns:a16="http://schemas.microsoft.com/office/drawing/2014/main" id="{8E7DB5DF-68D7-144E-8E66-937BC3869588}"/>
              </a:ext>
            </a:extLst>
          </p:cNvPr>
          <p:cNvSpPr/>
          <p:nvPr/>
        </p:nvSpPr>
        <p:spPr>
          <a:xfrm>
            <a:off x="5334705" y="4260141"/>
            <a:ext cx="2270003" cy="369332"/>
          </a:xfrm>
          <a:prstGeom prst="rect">
            <a:avLst/>
          </a:prstGeom>
        </p:spPr>
        <p:txBody>
          <a:bodyPr wrap="square">
            <a:spAutoFit/>
          </a:bodyPr>
          <a:lstStyle/>
          <a:p>
            <a:pPr algn="ctr"/>
            <a:r>
              <a:rPr lang="en-US" b="1"/>
              <a:t>365 DAYS/YEAR</a:t>
            </a:r>
            <a:endParaRPr lang="en-US"/>
          </a:p>
        </p:txBody>
      </p:sp>
    </p:spTree>
    <p:extLst>
      <p:ext uri="{BB962C8B-B14F-4D97-AF65-F5344CB8AC3E}">
        <p14:creationId xmlns:p14="http://schemas.microsoft.com/office/powerpoint/2010/main" val="147674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oogle Shape;495;p51">
            <a:extLst>
              <a:ext uri="{FF2B5EF4-FFF2-40B4-BE49-F238E27FC236}">
                <a16:creationId xmlns:a16="http://schemas.microsoft.com/office/drawing/2014/main" id="{2D20EAC4-232D-5A4C-89CF-E6C5D64164D1}"/>
              </a:ext>
            </a:extLst>
          </p:cNvPr>
          <p:cNvSpPr/>
          <p:nvPr/>
        </p:nvSpPr>
        <p:spPr>
          <a:xfrm>
            <a:off x="863011" y="1704571"/>
            <a:ext cx="2069557" cy="360000"/>
          </a:xfrm>
          <a:prstGeom prst="homePlate">
            <a:avLst>
              <a:gd name="adj" fmla="val 0"/>
            </a:avLst>
          </a:prstGeom>
          <a:solidFill>
            <a:schemeClr val="accent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4A1106"/>
              </a:buClr>
              <a:buSzPts val="1200"/>
              <a:buFont typeface="Karla"/>
              <a:buNone/>
              <a:tabLst/>
              <a:defRPr/>
            </a:pPr>
            <a:r>
              <a:rPr kumimoji="0" lang="en"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rPr>
              <a:t>TECHNOLOGY</a:t>
            </a:r>
            <a:endParaRPr kumimoji="0" sz="20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endParaRPr>
          </a:p>
        </p:txBody>
      </p:sp>
      <p:sp>
        <p:nvSpPr>
          <p:cNvPr id="42" name="Google Shape;538;p51">
            <a:extLst>
              <a:ext uri="{FF2B5EF4-FFF2-40B4-BE49-F238E27FC236}">
                <a16:creationId xmlns:a16="http://schemas.microsoft.com/office/drawing/2014/main" id="{FB73929F-81FB-2941-BDAC-786B1D2CCBF5}"/>
              </a:ext>
            </a:extLst>
          </p:cNvPr>
          <p:cNvSpPr txBox="1"/>
          <p:nvPr/>
        </p:nvSpPr>
        <p:spPr>
          <a:xfrm>
            <a:off x="3425910" y="1666606"/>
            <a:ext cx="5073108" cy="2694893"/>
          </a:xfrm>
          <a:prstGeom prst="rect">
            <a:avLst/>
          </a:prstGeom>
          <a:noFill/>
          <a:ln>
            <a:noFill/>
          </a:ln>
        </p:spPr>
        <p:txBody>
          <a:bodyPr spcFirstLastPara="1" wrap="square" lIns="91425" tIns="45700" rIns="91425" bIns="45700" anchor="t" anchorCtr="0">
            <a:noAutofit/>
          </a:bodyPr>
          <a:lstStyle/>
          <a:p>
            <a:pPr marL="171450" marR="0" lvl="0" indent="-171450" algn="l" defTabSz="457200" rtl="0" eaLnBrk="1" fontAlgn="auto" latinLnBrk="0" hangingPunct="1">
              <a:lnSpc>
                <a:spcPct val="100000"/>
              </a:lnSpc>
              <a:spcBef>
                <a:spcPts val="0"/>
              </a:spcBef>
              <a:spcAft>
                <a:spcPts val="0"/>
              </a:spcAft>
              <a:buClr>
                <a:srgbClr val="FFFFFF"/>
              </a:buClr>
              <a:buSzPts val="1000"/>
              <a:buFont typeface="Noto Sans Symbols"/>
              <a:buChar char="▪"/>
              <a:tabLst/>
              <a:defRPr/>
            </a:pPr>
            <a:r>
              <a:rPr kumimoji="0" lang="en-CA" b="0" i="0" u="none" strike="noStrike" kern="1200" cap="none" spc="0" normalizeH="0" baseline="0" noProof="0">
                <a:ln>
                  <a:noFill/>
                </a:ln>
                <a:solidFill>
                  <a:srgbClr val="FFFFFF"/>
                </a:solidFill>
                <a:effectLst/>
                <a:uLnTx/>
                <a:uFillTx/>
                <a:latin typeface="Karla"/>
                <a:ea typeface="Karla"/>
                <a:cs typeface="Karla"/>
                <a:sym typeface="Karla"/>
              </a:rPr>
              <a:t>Complete visibility across attack surfaces</a:t>
            </a:r>
          </a:p>
          <a:p>
            <a:pPr marL="628650" lvl="1" indent="-171450">
              <a:buClr>
                <a:srgbClr val="FFFFFF"/>
              </a:buClr>
              <a:buSzPts val="1000"/>
              <a:buFont typeface="Noto Sans Symbols"/>
              <a:buChar char="▪"/>
              <a:defRPr/>
            </a:pPr>
            <a:r>
              <a:rPr lang="en-CA">
                <a:solidFill>
                  <a:srgbClr val="FFFFFF"/>
                </a:solidFill>
                <a:latin typeface="Karla"/>
                <a:ea typeface="Karla"/>
                <a:cs typeface="Karla"/>
                <a:sym typeface="Karla"/>
              </a:rPr>
              <a:t>Network</a:t>
            </a:r>
          </a:p>
          <a:p>
            <a:pPr marL="628650" lvl="1" indent="-171450">
              <a:buClr>
                <a:srgbClr val="FFFFFF"/>
              </a:buClr>
              <a:buSzPts val="1000"/>
              <a:buFont typeface="Noto Sans Symbols"/>
              <a:buChar char="▪"/>
              <a:defRPr/>
            </a:pPr>
            <a:r>
              <a:rPr lang="en-CA">
                <a:solidFill>
                  <a:srgbClr val="FFFFFF"/>
                </a:solidFill>
                <a:latin typeface="Karla"/>
                <a:ea typeface="Karla"/>
                <a:cs typeface="Karla"/>
                <a:sym typeface="Karla"/>
              </a:rPr>
              <a:t>Endpoints/Assets</a:t>
            </a:r>
          </a:p>
          <a:p>
            <a:pPr marL="628650" lvl="1" indent="-171450">
              <a:buClr>
                <a:srgbClr val="FFFFFF"/>
              </a:buClr>
              <a:buSzPts val="1000"/>
              <a:buFont typeface="Noto Sans Symbols"/>
              <a:buChar char="▪"/>
              <a:defRPr/>
            </a:pPr>
            <a:r>
              <a:rPr kumimoji="0" lang="en-CA" b="0" i="0" u="none" strike="noStrike" kern="1200" cap="none" spc="0" normalizeH="0" baseline="0" noProof="0">
                <a:ln>
                  <a:noFill/>
                </a:ln>
                <a:solidFill>
                  <a:srgbClr val="FFFFFF"/>
                </a:solidFill>
                <a:effectLst/>
                <a:uLnTx/>
                <a:uFillTx/>
                <a:latin typeface="Karla"/>
                <a:ea typeface="Karla"/>
                <a:cs typeface="Karla"/>
                <a:sym typeface="Karla"/>
              </a:rPr>
              <a:t>Email</a:t>
            </a:r>
          </a:p>
          <a:p>
            <a:pPr marL="628650" lvl="1" indent="-171450">
              <a:buClr>
                <a:srgbClr val="FFFFFF"/>
              </a:buClr>
              <a:buSzPts val="1000"/>
              <a:buFont typeface="Noto Sans Symbols"/>
              <a:buChar char="▪"/>
              <a:defRPr/>
            </a:pPr>
            <a:r>
              <a:rPr lang="en-CA">
                <a:solidFill>
                  <a:srgbClr val="FFFFFF"/>
                </a:solidFill>
                <a:latin typeface="Karla"/>
                <a:ea typeface="Karla"/>
                <a:cs typeface="Karla"/>
                <a:sym typeface="Karla"/>
              </a:rPr>
              <a:t>Cloud</a:t>
            </a:r>
            <a:endParaRPr kumimoji="0" lang="en-CA" b="0" i="0" u="none" strike="noStrike" kern="1200" cap="none" spc="0" normalizeH="0" baseline="0" noProof="0">
              <a:ln>
                <a:noFill/>
              </a:ln>
              <a:solidFill>
                <a:srgbClr val="FFFFFF"/>
              </a:solidFill>
              <a:effectLst/>
              <a:uLnTx/>
              <a:uFillTx/>
              <a:latin typeface="Karla"/>
              <a:ea typeface="Karla"/>
              <a:cs typeface="Karla"/>
              <a:sym typeface="Karla"/>
            </a:endParaRPr>
          </a:p>
          <a:p>
            <a:pPr marL="171450" marR="0" lvl="0" indent="-171450" algn="l" defTabSz="457200" rtl="0" eaLnBrk="1" fontAlgn="auto" latinLnBrk="0" hangingPunct="1">
              <a:lnSpc>
                <a:spcPct val="100000"/>
              </a:lnSpc>
              <a:spcBef>
                <a:spcPts val="0"/>
              </a:spcBef>
              <a:spcAft>
                <a:spcPts val="0"/>
              </a:spcAft>
              <a:buClr>
                <a:srgbClr val="FFFFFF"/>
              </a:buClr>
              <a:buSzPts val="1000"/>
              <a:buFont typeface="Noto Sans Symbols"/>
              <a:buChar char="▪"/>
              <a:tabLst/>
              <a:defRPr/>
            </a:pPr>
            <a:r>
              <a:rPr kumimoji="0" lang="en-CA" b="0" i="0" u="none" strike="noStrike" kern="1200" cap="none" spc="0" normalizeH="0" baseline="0" noProof="0">
                <a:ln>
                  <a:noFill/>
                </a:ln>
                <a:solidFill>
                  <a:srgbClr val="FFFFFF"/>
                </a:solidFill>
                <a:effectLst/>
                <a:uLnTx/>
                <a:uFillTx/>
                <a:latin typeface="Karla"/>
                <a:ea typeface="Karla"/>
                <a:cs typeface="Karla"/>
                <a:sym typeface="Karla"/>
              </a:rPr>
              <a:t>Highly-effective detection and prevention </a:t>
            </a:r>
          </a:p>
          <a:p>
            <a:pPr marL="171450" marR="0" lvl="0" indent="-171450" algn="l" defTabSz="457200" rtl="0" eaLnBrk="1" fontAlgn="auto" latinLnBrk="0" hangingPunct="1">
              <a:lnSpc>
                <a:spcPct val="100000"/>
              </a:lnSpc>
              <a:spcBef>
                <a:spcPts val="0"/>
              </a:spcBef>
              <a:spcAft>
                <a:spcPts val="0"/>
              </a:spcAft>
              <a:buClr>
                <a:srgbClr val="FFFFFF"/>
              </a:buClr>
              <a:buSzPts val="1000"/>
              <a:buFont typeface="Noto Sans Symbols"/>
              <a:buChar char="▪"/>
              <a:tabLst/>
              <a:defRPr/>
            </a:pPr>
            <a:r>
              <a:rPr lang="en-CA">
                <a:solidFill>
                  <a:srgbClr val="FFFFFF"/>
                </a:solidFill>
                <a:latin typeface="Karla"/>
                <a:ea typeface="Karla"/>
                <a:cs typeface="Karla"/>
                <a:sym typeface="Karla"/>
              </a:rPr>
              <a:t>Maximizes the People and Process components</a:t>
            </a:r>
            <a:endParaRPr kumimoji="0" lang="en-CA" b="0" i="0" u="none" strike="noStrike" kern="1200" cap="none" spc="0" normalizeH="0" baseline="0" noProof="0">
              <a:ln>
                <a:noFill/>
              </a:ln>
              <a:solidFill>
                <a:srgbClr val="FFFFFF"/>
              </a:solidFill>
              <a:effectLst/>
              <a:uLnTx/>
              <a:uFillTx/>
              <a:latin typeface="Karla"/>
              <a:ea typeface="Karla"/>
              <a:cs typeface="Karla"/>
              <a:sym typeface="Karla"/>
            </a:endParaRPr>
          </a:p>
          <a:p>
            <a:pPr marR="0" lvl="0" algn="l" defTabSz="457200" rtl="0" eaLnBrk="1" fontAlgn="auto" latinLnBrk="0" hangingPunct="1">
              <a:lnSpc>
                <a:spcPct val="100000"/>
              </a:lnSpc>
              <a:spcBef>
                <a:spcPts val="0"/>
              </a:spcBef>
              <a:spcAft>
                <a:spcPts val="0"/>
              </a:spcAft>
              <a:buClr>
                <a:srgbClr val="FFFFFF"/>
              </a:buClr>
              <a:buSzPts val="1000"/>
              <a:tabLst/>
              <a:defRPr/>
            </a:pPr>
            <a:endParaRPr kumimoji="0" lang="en-CA" b="0" i="0" u="none" strike="noStrike" kern="1200" cap="none" spc="0" normalizeH="0" baseline="0" noProof="0">
              <a:ln>
                <a:noFill/>
              </a:ln>
              <a:solidFill>
                <a:srgbClr val="FFFFFF"/>
              </a:solidFill>
              <a:effectLst/>
              <a:uLnTx/>
              <a:uFillTx/>
              <a:latin typeface="Karla"/>
              <a:ea typeface="Karla"/>
              <a:cs typeface="Karla"/>
              <a:sym typeface="Karla"/>
            </a:endParaRPr>
          </a:p>
        </p:txBody>
      </p:sp>
      <p:sp>
        <p:nvSpPr>
          <p:cNvPr id="43" name="Google Shape;540;p51">
            <a:extLst>
              <a:ext uri="{FF2B5EF4-FFF2-40B4-BE49-F238E27FC236}">
                <a16:creationId xmlns:a16="http://schemas.microsoft.com/office/drawing/2014/main" id="{F5685BB4-D9A8-1741-A2B4-A36A87AD7000}"/>
              </a:ext>
            </a:extLst>
          </p:cNvPr>
          <p:cNvSpPr/>
          <p:nvPr/>
        </p:nvSpPr>
        <p:spPr>
          <a:xfrm>
            <a:off x="863011" y="2668846"/>
            <a:ext cx="2066543" cy="360000"/>
          </a:xfrm>
          <a:prstGeom prst="homePlate">
            <a:avLst>
              <a:gd name="adj" fmla="val 0"/>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4A1106"/>
              </a:buClr>
              <a:buSzPts val="900"/>
              <a:buFont typeface="Karla"/>
              <a:buNone/>
              <a:tabLst/>
              <a:defRPr/>
            </a:pPr>
            <a:r>
              <a:rPr kumimoji="0" lang="en"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rPr>
              <a:t>PROCESSES</a:t>
            </a:r>
            <a:endParaRPr kumimoji="0"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endParaRPr>
          </a:p>
        </p:txBody>
      </p:sp>
      <p:sp>
        <p:nvSpPr>
          <p:cNvPr id="4" name="Oval 3">
            <a:extLst>
              <a:ext uri="{FF2B5EF4-FFF2-40B4-BE49-F238E27FC236}">
                <a16:creationId xmlns:a16="http://schemas.microsoft.com/office/drawing/2014/main" id="{FEB67F1C-86C9-48AF-9026-EB7E6F2EAD1D}"/>
              </a:ext>
            </a:extLst>
          </p:cNvPr>
          <p:cNvSpPr/>
          <p:nvPr/>
        </p:nvSpPr>
        <p:spPr>
          <a:xfrm>
            <a:off x="728505" y="2896042"/>
            <a:ext cx="1718269" cy="46285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grpSp>
        <p:nvGrpSpPr>
          <p:cNvPr id="75" name="Group 74">
            <a:extLst>
              <a:ext uri="{FF2B5EF4-FFF2-40B4-BE49-F238E27FC236}">
                <a16:creationId xmlns:a16="http://schemas.microsoft.com/office/drawing/2014/main" id="{8B1260BC-030A-DE4D-9371-5CD13BE6C56B}"/>
              </a:ext>
            </a:extLst>
          </p:cNvPr>
          <p:cNvGrpSpPr/>
          <p:nvPr/>
        </p:nvGrpSpPr>
        <p:grpSpPr>
          <a:xfrm>
            <a:off x="713009" y="2613192"/>
            <a:ext cx="527730" cy="454940"/>
            <a:chOff x="6647451" y="1775505"/>
            <a:chExt cx="527730" cy="454940"/>
          </a:xfrm>
          <a:solidFill>
            <a:schemeClr val="accent1">
              <a:lumMod val="50000"/>
            </a:schemeClr>
          </a:solidFill>
        </p:grpSpPr>
        <p:sp>
          <p:nvSpPr>
            <p:cNvPr id="76" name="Hexagon 75">
              <a:extLst>
                <a:ext uri="{FF2B5EF4-FFF2-40B4-BE49-F238E27FC236}">
                  <a16:creationId xmlns:a16="http://schemas.microsoft.com/office/drawing/2014/main" id="{2E55F11E-2B08-464C-914B-C75CE0C3BAB3}"/>
                </a:ext>
              </a:extLst>
            </p:cNvPr>
            <p:cNvSpPr/>
            <p:nvPr/>
          </p:nvSpPr>
          <p:spPr>
            <a:xfrm rot="1800000">
              <a:off x="6647451" y="1775505"/>
              <a:ext cx="527730" cy="454940"/>
            </a:xfrm>
            <a:prstGeom prst="hexagon">
              <a:avLst>
                <a:gd name="adj" fmla="val 28436"/>
                <a:gd name="vf" fmla="val 115470"/>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grpSp>
          <p:nvGrpSpPr>
            <p:cNvPr id="77" name="Graphic 38">
              <a:extLst>
                <a:ext uri="{FF2B5EF4-FFF2-40B4-BE49-F238E27FC236}">
                  <a16:creationId xmlns:a16="http://schemas.microsoft.com/office/drawing/2014/main" id="{80F9FEB5-5960-4B49-99C1-E294840BB7AB}"/>
                </a:ext>
              </a:extLst>
            </p:cNvPr>
            <p:cNvGrpSpPr/>
            <p:nvPr/>
          </p:nvGrpSpPr>
          <p:grpSpPr>
            <a:xfrm>
              <a:off x="6771151" y="1840966"/>
              <a:ext cx="278746" cy="299222"/>
              <a:chOff x="5460988" y="991341"/>
              <a:chExt cx="683408" cy="733610"/>
            </a:xfrm>
            <a:grpFill/>
          </p:grpSpPr>
          <p:sp>
            <p:nvSpPr>
              <p:cNvPr id="78" name="Freeform 77">
                <a:extLst>
                  <a:ext uri="{FF2B5EF4-FFF2-40B4-BE49-F238E27FC236}">
                    <a16:creationId xmlns:a16="http://schemas.microsoft.com/office/drawing/2014/main" id="{5647253E-4A0F-004A-A64F-84CF6DD30A82}"/>
                  </a:ext>
                </a:extLst>
              </p:cNvPr>
              <p:cNvSpPr/>
              <p:nvPr/>
            </p:nvSpPr>
            <p:spPr>
              <a:xfrm>
                <a:off x="5460988" y="1493644"/>
                <a:ext cx="683408" cy="231307"/>
              </a:xfrm>
              <a:custGeom>
                <a:avLst/>
                <a:gdLst>
                  <a:gd name="connsiteX0" fmla="*/ 23656 w 683408"/>
                  <a:gd name="connsiteY0" fmla="*/ 207811 h 231307"/>
                  <a:gd name="connsiteX1" fmla="*/ 31700 w 683408"/>
                  <a:gd name="connsiteY1" fmla="*/ 181053 h 231307"/>
                  <a:gd name="connsiteX2" fmla="*/ 42634 w 683408"/>
                  <a:gd name="connsiteY2" fmla="*/ 155399 h 231307"/>
                  <a:gd name="connsiteX3" fmla="*/ 56302 w 683408"/>
                  <a:gd name="connsiteY3" fmla="*/ 131007 h 231307"/>
                  <a:gd name="connsiteX4" fmla="*/ 72599 w 683408"/>
                  <a:gd name="connsiteY4" fmla="*/ 108034 h 231307"/>
                  <a:gd name="connsiteX5" fmla="*/ 91314 w 683408"/>
                  <a:gd name="connsiteY5" fmla="*/ 86532 h 231307"/>
                  <a:gd name="connsiteX6" fmla="*/ 112342 w 683408"/>
                  <a:gd name="connsiteY6" fmla="*/ 66714 h 231307"/>
                  <a:gd name="connsiteX7" fmla="*/ 146039 w 683408"/>
                  <a:gd name="connsiteY7" fmla="*/ 36644 h 231307"/>
                  <a:gd name="connsiteX8" fmla="*/ 169433 w 683408"/>
                  <a:gd name="connsiteY8" fmla="*/ 24500 h 231307"/>
                  <a:gd name="connsiteX9" fmla="*/ 186886 w 683408"/>
                  <a:gd name="connsiteY9" fmla="*/ 25919 h 231307"/>
                  <a:gd name="connsiteX10" fmla="*/ 202657 w 683408"/>
                  <a:gd name="connsiteY10" fmla="*/ 36433 h 231307"/>
                  <a:gd name="connsiteX11" fmla="*/ 221740 w 683408"/>
                  <a:gd name="connsiteY11" fmla="*/ 52204 h 231307"/>
                  <a:gd name="connsiteX12" fmla="*/ 248025 w 683408"/>
                  <a:gd name="connsiteY12" fmla="*/ 68764 h 231307"/>
                  <a:gd name="connsiteX13" fmla="*/ 286611 w 683408"/>
                  <a:gd name="connsiteY13" fmla="*/ 81854 h 231307"/>
                  <a:gd name="connsiteX14" fmla="*/ 341651 w 683408"/>
                  <a:gd name="connsiteY14" fmla="*/ 87111 h 231307"/>
                  <a:gd name="connsiteX15" fmla="*/ 341651 w 683408"/>
                  <a:gd name="connsiteY15" fmla="*/ 87111 h 231307"/>
                  <a:gd name="connsiteX16" fmla="*/ 396587 w 683408"/>
                  <a:gd name="connsiteY16" fmla="*/ 81854 h 231307"/>
                  <a:gd name="connsiteX17" fmla="*/ 435331 w 683408"/>
                  <a:gd name="connsiteY17" fmla="*/ 69079 h 231307"/>
                  <a:gd name="connsiteX18" fmla="*/ 462247 w 683408"/>
                  <a:gd name="connsiteY18" fmla="*/ 52835 h 231307"/>
                  <a:gd name="connsiteX19" fmla="*/ 481698 w 683408"/>
                  <a:gd name="connsiteY19" fmla="*/ 37380 h 231307"/>
                  <a:gd name="connsiteX20" fmla="*/ 497994 w 683408"/>
                  <a:gd name="connsiteY20" fmla="*/ 26866 h 231307"/>
                  <a:gd name="connsiteX21" fmla="*/ 515500 w 683408"/>
                  <a:gd name="connsiteY21" fmla="*/ 25394 h 231307"/>
                  <a:gd name="connsiteX22" fmla="*/ 538578 w 683408"/>
                  <a:gd name="connsiteY22" fmla="*/ 37169 h 231307"/>
                  <a:gd name="connsiteX23" fmla="*/ 571487 w 683408"/>
                  <a:gd name="connsiteY23" fmla="*/ 66346 h 231307"/>
                  <a:gd name="connsiteX24" fmla="*/ 592515 w 683408"/>
                  <a:gd name="connsiteY24" fmla="*/ 86164 h 231307"/>
                  <a:gd name="connsiteX25" fmla="*/ 611230 w 683408"/>
                  <a:gd name="connsiteY25" fmla="*/ 107666 h 231307"/>
                  <a:gd name="connsiteX26" fmla="*/ 627474 w 683408"/>
                  <a:gd name="connsiteY26" fmla="*/ 130639 h 231307"/>
                  <a:gd name="connsiteX27" fmla="*/ 641194 w 683408"/>
                  <a:gd name="connsiteY27" fmla="*/ 155031 h 231307"/>
                  <a:gd name="connsiteX28" fmla="*/ 652129 w 683408"/>
                  <a:gd name="connsiteY28" fmla="*/ 180685 h 231307"/>
                  <a:gd name="connsiteX29" fmla="*/ 660120 w 683408"/>
                  <a:gd name="connsiteY29" fmla="*/ 207443 h 23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3408" h="231307">
                    <a:moveTo>
                      <a:pt x="23656" y="207811"/>
                    </a:moveTo>
                    <a:cubicBezTo>
                      <a:pt x="25851" y="198753"/>
                      <a:pt x="28536" y="189820"/>
                      <a:pt x="31700" y="181053"/>
                    </a:cubicBezTo>
                    <a:cubicBezTo>
                      <a:pt x="34852" y="172300"/>
                      <a:pt x="38503" y="163735"/>
                      <a:pt x="42634" y="155399"/>
                    </a:cubicBezTo>
                    <a:cubicBezTo>
                      <a:pt x="46769" y="147039"/>
                      <a:pt x="51331" y="138897"/>
                      <a:pt x="56302" y="131007"/>
                    </a:cubicBezTo>
                    <a:cubicBezTo>
                      <a:pt x="61340" y="123076"/>
                      <a:pt x="66779" y="115408"/>
                      <a:pt x="72599" y="108034"/>
                    </a:cubicBezTo>
                    <a:cubicBezTo>
                      <a:pt x="78434" y="100621"/>
                      <a:pt x="84690" y="93419"/>
                      <a:pt x="91314" y="86532"/>
                    </a:cubicBezTo>
                    <a:cubicBezTo>
                      <a:pt x="97938" y="79646"/>
                      <a:pt x="104929" y="73022"/>
                      <a:pt x="112342" y="66714"/>
                    </a:cubicBezTo>
                    <a:cubicBezTo>
                      <a:pt x="122835" y="55892"/>
                      <a:pt x="134097" y="45842"/>
                      <a:pt x="146039" y="36644"/>
                    </a:cubicBezTo>
                    <a:cubicBezTo>
                      <a:pt x="152961" y="31094"/>
                      <a:pt x="160911" y="26967"/>
                      <a:pt x="169433" y="24500"/>
                    </a:cubicBezTo>
                    <a:cubicBezTo>
                      <a:pt x="175245" y="23006"/>
                      <a:pt x="181391" y="23506"/>
                      <a:pt x="186886" y="25919"/>
                    </a:cubicBezTo>
                    <a:cubicBezTo>
                      <a:pt x="192608" y="28671"/>
                      <a:pt x="197916" y="32210"/>
                      <a:pt x="202657" y="36433"/>
                    </a:cubicBezTo>
                    <a:cubicBezTo>
                      <a:pt x="208282" y="41112"/>
                      <a:pt x="214380" y="46632"/>
                      <a:pt x="221740" y="52204"/>
                    </a:cubicBezTo>
                    <a:cubicBezTo>
                      <a:pt x="229918" y="58600"/>
                      <a:pt x="238725" y="64148"/>
                      <a:pt x="248025" y="68764"/>
                    </a:cubicBezTo>
                    <a:cubicBezTo>
                      <a:pt x="260294" y="74710"/>
                      <a:pt x="273256" y="79107"/>
                      <a:pt x="286611" y="81854"/>
                    </a:cubicBezTo>
                    <a:cubicBezTo>
                      <a:pt x="304719" y="85555"/>
                      <a:pt x="323170" y="87318"/>
                      <a:pt x="341651" y="87111"/>
                    </a:cubicBezTo>
                    <a:lnTo>
                      <a:pt x="341651" y="87111"/>
                    </a:lnTo>
                    <a:cubicBezTo>
                      <a:pt x="360095" y="87250"/>
                      <a:pt x="378504" y="85488"/>
                      <a:pt x="396587" y="81854"/>
                    </a:cubicBezTo>
                    <a:cubicBezTo>
                      <a:pt x="409953" y="79111"/>
                      <a:pt x="422955" y="74824"/>
                      <a:pt x="435331" y="69079"/>
                    </a:cubicBezTo>
                    <a:cubicBezTo>
                      <a:pt x="444812" y="64556"/>
                      <a:pt x="453826" y="59115"/>
                      <a:pt x="462247" y="52835"/>
                    </a:cubicBezTo>
                    <a:cubicBezTo>
                      <a:pt x="469764" y="47315"/>
                      <a:pt x="476020" y="41953"/>
                      <a:pt x="481698" y="37380"/>
                    </a:cubicBezTo>
                    <a:cubicBezTo>
                      <a:pt x="486633" y="33159"/>
                      <a:pt x="492114" y="29622"/>
                      <a:pt x="497994" y="26866"/>
                    </a:cubicBezTo>
                    <a:cubicBezTo>
                      <a:pt x="503514" y="24485"/>
                      <a:pt x="509660" y="23968"/>
                      <a:pt x="515500" y="25394"/>
                    </a:cubicBezTo>
                    <a:cubicBezTo>
                      <a:pt x="523906" y="27729"/>
                      <a:pt x="531755" y="31733"/>
                      <a:pt x="538578" y="37169"/>
                    </a:cubicBezTo>
                    <a:cubicBezTo>
                      <a:pt x="550271" y="46047"/>
                      <a:pt x="561272" y="55801"/>
                      <a:pt x="571487" y="66346"/>
                    </a:cubicBezTo>
                    <a:cubicBezTo>
                      <a:pt x="578847" y="72654"/>
                      <a:pt x="585856" y="79260"/>
                      <a:pt x="592515" y="86164"/>
                    </a:cubicBezTo>
                    <a:cubicBezTo>
                      <a:pt x="599139" y="93051"/>
                      <a:pt x="605394" y="100253"/>
                      <a:pt x="611230" y="107666"/>
                    </a:cubicBezTo>
                    <a:cubicBezTo>
                      <a:pt x="617033" y="115041"/>
                      <a:pt x="622455" y="122709"/>
                      <a:pt x="627474" y="130639"/>
                    </a:cubicBezTo>
                    <a:cubicBezTo>
                      <a:pt x="632450" y="138594"/>
                      <a:pt x="637024" y="146725"/>
                      <a:pt x="641194" y="155031"/>
                    </a:cubicBezTo>
                    <a:cubicBezTo>
                      <a:pt x="645281" y="163387"/>
                      <a:pt x="648931" y="171950"/>
                      <a:pt x="652129" y="180685"/>
                    </a:cubicBezTo>
                    <a:cubicBezTo>
                      <a:pt x="655299" y="189445"/>
                      <a:pt x="657967" y="198379"/>
                      <a:pt x="660120" y="207443"/>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sp>
            <p:nvSpPr>
              <p:cNvPr id="79" name="Freeform 78">
                <a:extLst>
                  <a:ext uri="{FF2B5EF4-FFF2-40B4-BE49-F238E27FC236}">
                    <a16:creationId xmlns:a16="http://schemas.microsoft.com/office/drawing/2014/main" id="{02BEEC97-674F-E74C-A453-C0141FE67B76}"/>
                  </a:ext>
                </a:extLst>
              </p:cNvPr>
              <p:cNvSpPr/>
              <p:nvPr/>
            </p:nvSpPr>
            <p:spPr>
              <a:xfrm>
                <a:off x="5576536" y="1164454"/>
                <a:ext cx="452101" cy="373246"/>
              </a:xfrm>
              <a:custGeom>
                <a:avLst/>
                <a:gdLst>
                  <a:gd name="connsiteX0" fmla="*/ 105981 w 452100"/>
                  <a:gd name="connsiteY0" fmla="*/ 23656 h 373245"/>
                  <a:gd name="connsiteX1" fmla="*/ 91735 w 452100"/>
                  <a:gd name="connsiteY1" fmla="*/ 43686 h 373245"/>
                  <a:gd name="connsiteX2" fmla="*/ 80117 w 452100"/>
                  <a:gd name="connsiteY2" fmla="*/ 65449 h 373245"/>
                  <a:gd name="connsiteX3" fmla="*/ 71075 w 452100"/>
                  <a:gd name="connsiteY3" fmla="*/ 88633 h 373245"/>
                  <a:gd name="connsiteX4" fmla="*/ 64661 w 452100"/>
                  <a:gd name="connsiteY4" fmla="*/ 112710 h 373245"/>
                  <a:gd name="connsiteX5" fmla="*/ 62927 w 452100"/>
                  <a:gd name="connsiteY5" fmla="*/ 112342 h 373245"/>
                  <a:gd name="connsiteX6" fmla="*/ 61139 w 452100"/>
                  <a:gd name="connsiteY6" fmla="*/ 112079 h 373245"/>
                  <a:gd name="connsiteX7" fmla="*/ 59247 w 452100"/>
                  <a:gd name="connsiteY7" fmla="*/ 112079 h 373245"/>
                  <a:gd name="connsiteX8" fmla="*/ 57354 w 452100"/>
                  <a:gd name="connsiteY8" fmla="*/ 112079 h 373245"/>
                  <a:gd name="connsiteX9" fmla="*/ 42845 w 452100"/>
                  <a:gd name="connsiteY9" fmla="*/ 115496 h 373245"/>
                  <a:gd name="connsiteX10" fmla="*/ 32331 w 452100"/>
                  <a:gd name="connsiteY10" fmla="*/ 124433 h 373245"/>
                  <a:gd name="connsiteX11" fmla="*/ 25865 w 452100"/>
                  <a:gd name="connsiteY11" fmla="*/ 136944 h 373245"/>
                  <a:gd name="connsiteX12" fmla="*/ 25865 w 452100"/>
                  <a:gd name="connsiteY12" fmla="*/ 164859 h 373245"/>
                  <a:gd name="connsiteX13" fmla="*/ 32331 w 452100"/>
                  <a:gd name="connsiteY13" fmla="*/ 177318 h 373245"/>
                  <a:gd name="connsiteX14" fmla="*/ 42845 w 452100"/>
                  <a:gd name="connsiteY14" fmla="*/ 186308 h 373245"/>
                  <a:gd name="connsiteX15" fmla="*/ 57407 w 452100"/>
                  <a:gd name="connsiteY15" fmla="*/ 189725 h 373245"/>
                  <a:gd name="connsiteX16" fmla="*/ 59720 w 452100"/>
                  <a:gd name="connsiteY16" fmla="*/ 189725 h 373245"/>
                  <a:gd name="connsiteX17" fmla="*/ 60824 w 452100"/>
                  <a:gd name="connsiteY17" fmla="*/ 189725 h 373245"/>
                  <a:gd name="connsiteX18" fmla="*/ 61980 w 452100"/>
                  <a:gd name="connsiteY18" fmla="*/ 189725 h 373245"/>
                  <a:gd name="connsiteX19" fmla="*/ 79013 w 452100"/>
                  <a:gd name="connsiteY19" fmla="*/ 250495 h 373245"/>
                  <a:gd name="connsiteX20" fmla="*/ 112815 w 452100"/>
                  <a:gd name="connsiteY20" fmla="*/ 303065 h 373245"/>
                  <a:gd name="connsiteX21" fmla="*/ 333748 w 452100"/>
                  <a:gd name="connsiteY21" fmla="*/ 313440 h 373245"/>
                  <a:gd name="connsiteX22" fmla="*/ 344123 w 452100"/>
                  <a:gd name="connsiteY22" fmla="*/ 303065 h 373245"/>
                  <a:gd name="connsiteX23" fmla="*/ 377978 w 452100"/>
                  <a:gd name="connsiteY23" fmla="*/ 250863 h 373245"/>
                  <a:gd name="connsiteX24" fmla="*/ 395063 w 452100"/>
                  <a:gd name="connsiteY24" fmla="*/ 190198 h 373245"/>
                  <a:gd name="connsiteX25" fmla="*/ 395063 w 452100"/>
                  <a:gd name="connsiteY25" fmla="*/ 190198 h 373245"/>
                  <a:gd name="connsiteX26" fmla="*/ 409625 w 452100"/>
                  <a:gd name="connsiteY26" fmla="*/ 186781 h 373245"/>
                  <a:gd name="connsiteX27" fmla="*/ 420139 w 452100"/>
                  <a:gd name="connsiteY27" fmla="*/ 177791 h 373245"/>
                  <a:gd name="connsiteX28" fmla="*/ 426605 w 452100"/>
                  <a:gd name="connsiteY28" fmla="*/ 165332 h 373245"/>
                  <a:gd name="connsiteX29" fmla="*/ 426605 w 452100"/>
                  <a:gd name="connsiteY29" fmla="*/ 137418 h 373245"/>
                  <a:gd name="connsiteX30" fmla="*/ 420139 w 452100"/>
                  <a:gd name="connsiteY30" fmla="*/ 124906 h 373245"/>
                  <a:gd name="connsiteX31" fmla="*/ 409625 w 452100"/>
                  <a:gd name="connsiteY31" fmla="*/ 115969 h 373245"/>
                  <a:gd name="connsiteX32" fmla="*/ 395063 w 452100"/>
                  <a:gd name="connsiteY32" fmla="*/ 112499 h 373245"/>
                  <a:gd name="connsiteX33" fmla="*/ 392172 w 452100"/>
                  <a:gd name="connsiteY33" fmla="*/ 112499 h 373245"/>
                  <a:gd name="connsiteX34" fmla="*/ 376716 w 452100"/>
                  <a:gd name="connsiteY34" fmla="*/ 65607 h 373245"/>
                  <a:gd name="connsiteX35" fmla="*/ 365151 w 452100"/>
                  <a:gd name="connsiteY35" fmla="*/ 44001 h 373245"/>
                  <a:gd name="connsiteX36" fmla="*/ 351062 w 452100"/>
                  <a:gd name="connsiteY36" fmla="*/ 24130 h 37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2100" h="373245">
                    <a:moveTo>
                      <a:pt x="105981" y="23656"/>
                    </a:moveTo>
                    <a:cubicBezTo>
                      <a:pt x="100796" y="30011"/>
                      <a:pt x="96037" y="36702"/>
                      <a:pt x="91735" y="43686"/>
                    </a:cubicBezTo>
                    <a:cubicBezTo>
                      <a:pt x="87450" y="50712"/>
                      <a:pt x="83571" y="57979"/>
                      <a:pt x="80117" y="65449"/>
                    </a:cubicBezTo>
                    <a:cubicBezTo>
                      <a:pt x="76678" y="73005"/>
                      <a:pt x="73659" y="80744"/>
                      <a:pt x="71075" y="88633"/>
                    </a:cubicBezTo>
                    <a:cubicBezTo>
                      <a:pt x="68513" y="96539"/>
                      <a:pt x="66372" y="104576"/>
                      <a:pt x="64661" y="112710"/>
                    </a:cubicBezTo>
                    <a:lnTo>
                      <a:pt x="62927" y="112342"/>
                    </a:lnTo>
                    <a:lnTo>
                      <a:pt x="61139" y="112079"/>
                    </a:lnTo>
                    <a:lnTo>
                      <a:pt x="59247" y="112079"/>
                    </a:lnTo>
                    <a:lnTo>
                      <a:pt x="57354" y="112079"/>
                    </a:lnTo>
                    <a:cubicBezTo>
                      <a:pt x="52312" y="112022"/>
                      <a:pt x="47332" y="113194"/>
                      <a:pt x="42845" y="115496"/>
                    </a:cubicBezTo>
                    <a:cubicBezTo>
                      <a:pt x="38734" y="117678"/>
                      <a:pt x="35147" y="120727"/>
                      <a:pt x="32331" y="124433"/>
                    </a:cubicBezTo>
                    <a:cubicBezTo>
                      <a:pt x="29471" y="128200"/>
                      <a:pt x="27283" y="132433"/>
                      <a:pt x="25865" y="136944"/>
                    </a:cubicBezTo>
                    <a:cubicBezTo>
                      <a:pt x="22920" y="146016"/>
                      <a:pt x="22920" y="155787"/>
                      <a:pt x="25865" y="164859"/>
                    </a:cubicBezTo>
                    <a:cubicBezTo>
                      <a:pt x="27284" y="169354"/>
                      <a:pt x="29472" y="173570"/>
                      <a:pt x="32331" y="177318"/>
                    </a:cubicBezTo>
                    <a:cubicBezTo>
                      <a:pt x="35159" y="181026"/>
                      <a:pt x="38743" y="184090"/>
                      <a:pt x="42845" y="186308"/>
                    </a:cubicBezTo>
                    <a:cubicBezTo>
                      <a:pt x="47355" y="188598"/>
                      <a:pt x="52349" y="189770"/>
                      <a:pt x="57407" y="189725"/>
                    </a:cubicBezTo>
                    <a:lnTo>
                      <a:pt x="59720" y="189725"/>
                    </a:lnTo>
                    <a:lnTo>
                      <a:pt x="60824" y="189725"/>
                    </a:lnTo>
                    <a:lnTo>
                      <a:pt x="61980" y="189725"/>
                    </a:lnTo>
                    <a:cubicBezTo>
                      <a:pt x="64761" y="210684"/>
                      <a:pt x="70496" y="231144"/>
                      <a:pt x="79013" y="250495"/>
                    </a:cubicBezTo>
                    <a:cubicBezTo>
                      <a:pt x="87342" y="269743"/>
                      <a:pt x="98760" y="287500"/>
                      <a:pt x="112815" y="303065"/>
                    </a:cubicBezTo>
                    <a:cubicBezTo>
                      <a:pt x="170959" y="366939"/>
                      <a:pt x="269875" y="371584"/>
                      <a:pt x="333748" y="313440"/>
                    </a:cubicBezTo>
                    <a:cubicBezTo>
                      <a:pt x="337367" y="310146"/>
                      <a:pt x="340829" y="306684"/>
                      <a:pt x="344123" y="303065"/>
                    </a:cubicBezTo>
                    <a:cubicBezTo>
                      <a:pt x="358181" y="287629"/>
                      <a:pt x="369617" y="269995"/>
                      <a:pt x="377978" y="250863"/>
                    </a:cubicBezTo>
                    <a:cubicBezTo>
                      <a:pt x="386487" y="231542"/>
                      <a:pt x="392239" y="211120"/>
                      <a:pt x="395063" y="190198"/>
                    </a:cubicBezTo>
                    <a:lnTo>
                      <a:pt x="395063" y="190198"/>
                    </a:lnTo>
                    <a:cubicBezTo>
                      <a:pt x="400121" y="190243"/>
                      <a:pt x="405115" y="189071"/>
                      <a:pt x="409625" y="186781"/>
                    </a:cubicBezTo>
                    <a:cubicBezTo>
                      <a:pt x="413727" y="184563"/>
                      <a:pt x="417311" y="181499"/>
                      <a:pt x="420139" y="177791"/>
                    </a:cubicBezTo>
                    <a:cubicBezTo>
                      <a:pt x="422977" y="174030"/>
                      <a:pt x="425163" y="169818"/>
                      <a:pt x="426605" y="165332"/>
                    </a:cubicBezTo>
                    <a:cubicBezTo>
                      <a:pt x="429549" y="156260"/>
                      <a:pt x="429549" y="146489"/>
                      <a:pt x="426605" y="137418"/>
                    </a:cubicBezTo>
                    <a:cubicBezTo>
                      <a:pt x="425168" y="132913"/>
                      <a:pt x="422982" y="128683"/>
                      <a:pt x="420139" y="124906"/>
                    </a:cubicBezTo>
                    <a:cubicBezTo>
                      <a:pt x="417323" y="121201"/>
                      <a:pt x="413735" y="118151"/>
                      <a:pt x="409625" y="115969"/>
                    </a:cubicBezTo>
                    <a:cubicBezTo>
                      <a:pt x="405127" y="113641"/>
                      <a:pt x="400127" y="112450"/>
                      <a:pt x="395063" y="112499"/>
                    </a:cubicBezTo>
                    <a:lnTo>
                      <a:pt x="392172" y="112499"/>
                    </a:lnTo>
                    <a:cubicBezTo>
                      <a:pt x="388804" y="96336"/>
                      <a:pt x="383619" y="80605"/>
                      <a:pt x="376716" y="65607"/>
                    </a:cubicBezTo>
                    <a:cubicBezTo>
                      <a:pt x="373290" y="58184"/>
                      <a:pt x="369428" y="50969"/>
                      <a:pt x="365151" y="44001"/>
                    </a:cubicBezTo>
                    <a:cubicBezTo>
                      <a:pt x="360888" y="37080"/>
                      <a:pt x="356182" y="30442"/>
                      <a:pt x="351062" y="24130"/>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sp>
            <p:nvSpPr>
              <p:cNvPr id="80" name="Freeform 79">
                <a:extLst>
                  <a:ext uri="{FF2B5EF4-FFF2-40B4-BE49-F238E27FC236}">
                    <a16:creationId xmlns:a16="http://schemas.microsoft.com/office/drawing/2014/main" id="{8659508E-2C8E-E848-9ADD-D62CB3C327FC}"/>
                  </a:ext>
                </a:extLst>
              </p:cNvPr>
              <p:cNvSpPr/>
              <p:nvPr/>
            </p:nvSpPr>
            <p:spPr>
              <a:xfrm>
                <a:off x="5642564" y="1170236"/>
                <a:ext cx="336447" cy="42056"/>
              </a:xfrm>
              <a:custGeom>
                <a:avLst/>
                <a:gdLst>
                  <a:gd name="connsiteX0" fmla="*/ 23656 w 336447"/>
                  <a:gd name="connsiteY0" fmla="*/ 23656 h 42055"/>
                  <a:gd name="connsiteX1" fmla="*/ 63820 w 336447"/>
                  <a:gd name="connsiteY1" fmla="*/ 23656 h 42055"/>
                  <a:gd name="connsiteX2" fmla="*/ 170116 w 336447"/>
                  <a:gd name="connsiteY2" fmla="*/ 23656 h 42055"/>
                  <a:gd name="connsiteX3" fmla="*/ 276412 w 336447"/>
                  <a:gd name="connsiteY3" fmla="*/ 23656 h 42055"/>
                  <a:gd name="connsiteX4" fmla="*/ 317522 w 336447"/>
                  <a:gd name="connsiteY4" fmla="*/ 23656 h 42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47" h="42055">
                    <a:moveTo>
                      <a:pt x="23656" y="23656"/>
                    </a:moveTo>
                    <a:lnTo>
                      <a:pt x="63820" y="23656"/>
                    </a:lnTo>
                    <a:lnTo>
                      <a:pt x="170116" y="23656"/>
                    </a:lnTo>
                    <a:lnTo>
                      <a:pt x="276412" y="23656"/>
                    </a:lnTo>
                    <a:lnTo>
                      <a:pt x="317522" y="23656"/>
                    </a:ln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sp>
            <p:nvSpPr>
              <p:cNvPr id="81" name="Freeform 80">
                <a:extLst>
                  <a:ext uri="{FF2B5EF4-FFF2-40B4-BE49-F238E27FC236}">
                    <a16:creationId xmlns:a16="http://schemas.microsoft.com/office/drawing/2014/main" id="{E027753E-9586-5B4E-B81D-A17E4E8B2CA7}"/>
                  </a:ext>
                </a:extLst>
              </p:cNvPr>
              <p:cNvSpPr/>
              <p:nvPr/>
            </p:nvSpPr>
            <p:spPr>
              <a:xfrm>
                <a:off x="5622377" y="991341"/>
                <a:ext cx="357475" cy="215536"/>
              </a:xfrm>
              <a:custGeom>
                <a:avLst/>
                <a:gdLst>
                  <a:gd name="connsiteX0" fmla="*/ 273942 w 357474"/>
                  <a:gd name="connsiteY0" fmla="*/ 23656 h 215536"/>
                  <a:gd name="connsiteX1" fmla="*/ 250601 w 357474"/>
                  <a:gd name="connsiteY1" fmla="*/ 36641 h 215536"/>
                  <a:gd name="connsiteX2" fmla="*/ 227312 w 357474"/>
                  <a:gd name="connsiteY2" fmla="*/ 49573 h 215536"/>
                  <a:gd name="connsiteX3" fmla="*/ 204024 w 357474"/>
                  <a:gd name="connsiteY3" fmla="*/ 62558 h 215536"/>
                  <a:gd name="connsiteX4" fmla="*/ 180683 w 357474"/>
                  <a:gd name="connsiteY4" fmla="*/ 75490 h 215536"/>
                  <a:gd name="connsiteX5" fmla="*/ 157394 w 357474"/>
                  <a:gd name="connsiteY5" fmla="*/ 62558 h 215536"/>
                  <a:gd name="connsiteX6" fmla="*/ 134053 w 357474"/>
                  <a:gd name="connsiteY6" fmla="*/ 49573 h 215536"/>
                  <a:gd name="connsiteX7" fmla="*/ 110765 w 357474"/>
                  <a:gd name="connsiteY7" fmla="*/ 36641 h 215536"/>
                  <a:gd name="connsiteX8" fmla="*/ 87424 w 357474"/>
                  <a:gd name="connsiteY8" fmla="*/ 23656 h 215536"/>
                  <a:gd name="connsiteX9" fmla="*/ 79486 w 357474"/>
                  <a:gd name="connsiteY9" fmla="*/ 41898 h 215536"/>
                  <a:gd name="connsiteX10" fmla="*/ 71495 w 357474"/>
                  <a:gd name="connsiteY10" fmla="*/ 60087 h 215536"/>
                  <a:gd name="connsiteX11" fmla="*/ 63504 w 357474"/>
                  <a:gd name="connsiteY11" fmla="*/ 78277 h 215536"/>
                  <a:gd name="connsiteX12" fmla="*/ 55514 w 357474"/>
                  <a:gd name="connsiteY12" fmla="*/ 96518 h 215536"/>
                  <a:gd name="connsiteX13" fmla="*/ 47576 w 357474"/>
                  <a:gd name="connsiteY13" fmla="*/ 121594 h 215536"/>
                  <a:gd name="connsiteX14" fmla="*/ 39585 w 357474"/>
                  <a:gd name="connsiteY14" fmla="*/ 146670 h 215536"/>
                  <a:gd name="connsiteX15" fmla="*/ 31594 w 357474"/>
                  <a:gd name="connsiteY15" fmla="*/ 171746 h 215536"/>
                  <a:gd name="connsiteX16" fmla="*/ 23656 w 357474"/>
                  <a:gd name="connsiteY16" fmla="*/ 196769 h 215536"/>
                  <a:gd name="connsiteX17" fmla="*/ 62926 w 357474"/>
                  <a:gd name="connsiteY17" fmla="*/ 196769 h 215536"/>
                  <a:gd name="connsiteX18" fmla="*/ 102143 w 357474"/>
                  <a:gd name="connsiteY18" fmla="*/ 196769 h 215536"/>
                  <a:gd name="connsiteX19" fmla="*/ 141413 w 357474"/>
                  <a:gd name="connsiteY19" fmla="*/ 196769 h 215536"/>
                  <a:gd name="connsiteX20" fmla="*/ 180683 w 357474"/>
                  <a:gd name="connsiteY20" fmla="*/ 196769 h 215536"/>
                  <a:gd name="connsiteX21" fmla="*/ 219952 w 357474"/>
                  <a:gd name="connsiteY21" fmla="*/ 196769 h 215536"/>
                  <a:gd name="connsiteX22" fmla="*/ 259222 w 357474"/>
                  <a:gd name="connsiteY22" fmla="*/ 196769 h 215536"/>
                  <a:gd name="connsiteX23" fmla="*/ 298492 w 357474"/>
                  <a:gd name="connsiteY23" fmla="*/ 196769 h 215536"/>
                  <a:gd name="connsiteX24" fmla="*/ 337709 w 357474"/>
                  <a:gd name="connsiteY24" fmla="*/ 196769 h 215536"/>
                  <a:gd name="connsiteX25" fmla="*/ 329771 w 357474"/>
                  <a:gd name="connsiteY25" fmla="*/ 171746 h 215536"/>
                  <a:gd name="connsiteX26" fmla="*/ 321780 w 357474"/>
                  <a:gd name="connsiteY26" fmla="*/ 146670 h 215536"/>
                  <a:gd name="connsiteX27" fmla="*/ 313789 w 357474"/>
                  <a:gd name="connsiteY27" fmla="*/ 121594 h 215536"/>
                  <a:gd name="connsiteX28" fmla="*/ 305851 w 357474"/>
                  <a:gd name="connsiteY28" fmla="*/ 96518 h 215536"/>
                  <a:gd name="connsiteX29" fmla="*/ 297861 w 357474"/>
                  <a:gd name="connsiteY29" fmla="*/ 78277 h 215536"/>
                  <a:gd name="connsiteX30" fmla="*/ 289870 w 357474"/>
                  <a:gd name="connsiteY30" fmla="*/ 60087 h 215536"/>
                  <a:gd name="connsiteX31" fmla="*/ 281932 w 357474"/>
                  <a:gd name="connsiteY31" fmla="*/ 41898 h 215536"/>
                  <a:gd name="connsiteX32" fmla="*/ 273942 w 357474"/>
                  <a:gd name="connsiteY32" fmla="*/ 23656 h 21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7474" h="215536">
                    <a:moveTo>
                      <a:pt x="273942" y="23656"/>
                    </a:moveTo>
                    <a:lnTo>
                      <a:pt x="250601" y="36641"/>
                    </a:lnTo>
                    <a:lnTo>
                      <a:pt x="227312" y="49573"/>
                    </a:lnTo>
                    <a:lnTo>
                      <a:pt x="204024" y="62558"/>
                    </a:lnTo>
                    <a:lnTo>
                      <a:pt x="180683" y="75490"/>
                    </a:lnTo>
                    <a:lnTo>
                      <a:pt x="157394" y="62558"/>
                    </a:lnTo>
                    <a:lnTo>
                      <a:pt x="134053" y="49573"/>
                    </a:lnTo>
                    <a:lnTo>
                      <a:pt x="110765" y="36641"/>
                    </a:lnTo>
                    <a:lnTo>
                      <a:pt x="87424" y="23656"/>
                    </a:lnTo>
                    <a:lnTo>
                      <a:pt x="79486" y="41898"/>
                    </a:lnTo>
                    <a:lnTo>
                      <a:pt x="71495" y="60087"/>
                    </a:lnTo>
                    <a:lnTo>
                      <a:pt x="63504" y="78277"/>
                    </a:lnTo>
                    <a:lnTo>
                      <a:pt x="55514" y="96518"/>
                    </a:lnTo>
                    <a:lnTo>
                      <a:pt x="47576" y="121594"/>
                    </a:lnTo>
                    <a:lnTo>
                      <a:pt x="39585" y="146670"/>
                    </a:lnTo>
                    <a:lnTo>
                      <a:pt x="31594" y="171746"/>
                    </a:lnTo>
                    <a:lnTo>
                      <a:pt x="23656" y="196769"/>
                    </a:lnTo>
                    <a:lnTo>
                      <a:pt x="62926" y="196769"/>
                    </a:lnTo>
                    <a:lnTo>
                      <a:pt x="102143" y="196769"/>
                    </a:lnTo>
                    <a:lnTo>
                      <a:pt x="141413" y="196769"/>
                    </a:lnTo>
                    <a:lnTo>
                      <a:pt x="180683" y="196769"/>
                    </a:lnTo>
                    <a:lnTo>
                      <a:pt x="219952" y="196769"/>
                    </a:lnTo>
                    <a:lnTo>
                      <a:pt x="259222" y="196769"/>
                    </a:lnTo>
                    <a:lnTo>
                      <a:pt x="298492" y="196769"/>
                    </a:lnTo>
                    <a:lnTo>
                      <a:pt x="337709" y="196769"/>
                    </a:lnTo>
                    <a:lnTo>
                      <a:pt x="329771" y="171746"/>
                    </a:lnTo>
                    <a:lnTo>
                      <a:pt x="321780" y="146670"/>
                    </a:lnTo>
                    <a:lnTo>
                      <a:pt x="313789" y="121594"/>
                    </a:lnTo>
                    <a:lnTo>
                      <a:pt x="305851" y="96518"/>
                    </a:lnTo>
                    <a:lnTo>
                      <a:pt x="297861" y="78277"/>
                    </a:lnTo>
                    <a:lnTo>
                      <a:pt x="289870" y="60087"/>
                    </a:lnTo>
                    <a:lnTo>
                      <a:pt x="281932" y="41898"/>
                    </a:lnTo>
                    <a:lnTo>
                      <a:pt x="273942" y="23656"/>
                    </a:lnTo>
                    <a:close/>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sp>
            <p:nvSpPr>
              <p:cNvPr id="82" name="Freeform 81">
                <a:extLst>
                  <a:ext uri="{FF2B5EF4-FFF2-40B4-BE49-F238E27FC236}">
                    <a16:creationId xmlns:a16="http://schemas.microsoft.com/office/drawing/2014/main" id="{7E17C476-0824-5E4C-921A-FC31D5F92B42}"/>
                  </a:ext>
                </a:extLst>
              </p:cNvPr>
              <p:cNvSpPr/>
              <p:nvPr/>
            </p:nvSpPr>
            <p:spPr>
              <a:xfrm>
                <a:off x="5686460" y="1269278"/>
                <a:ext cx="110397" cy="78855"/>
              </a:xfrm>
              <a:custGeom>
                <a:avLst/>
                <a:gdLst>
                  <a:gd name="connsiteX0" fmla="*/ 23656 w 110396"/>
                  <a:gd name="connsiteY0" fmla="*/ 23656 h 78854"/>
                  <a:gd name="connsiteX1" fmla="*/ 39480 w 110396"/>
                  <a:gd name="connsiteY1" fmla="*/ 32330 h 78854"/>
                  <a:gd name="connsiteX2" fmla="*/ 55251 w 110396"/>
                  <a:gd name="connsiteY2" fmla="*/ 41004 h 78854"/>
                  <a:gd name="connsiteX3" fmla="*/ 71074 w 110396"/>
                  <a:gd name="connsiteY3" fmla="*/ 49678 h 78854"/>
                  <a:gd name="connsiteX4" fmla="*/ 86845 w 110396"/>
                  <a:gd name="connsiteY4" fmla="*/ 58405 h 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6" h="78854">
                    <a:moveTo>
                      <a:pt x="23656" y="23656"/>
                    </a:moveTo>
                    <a:lnTo>
                      <a:pt x="39480" y="32330"/>
                    </a:lnTo>
                    <a:lnTo>
                      <a:pt x="55251" y="41004"/>
                    </a:lnTo>
                    <a:lnTo>
                      <a:pt x="71074" y="49678"/>
                    </a:lnTo>
                    <a:lnTo>
                      <a:pt x="86845" y="58405"/>
                    </a:ln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sp>
            <p:nvSpPr>
              <p:cNvPr id="83" name="Freeform 82">
                <a:extLst>
                  <a:ext uri="{FF2B5EF4-FFF2-40B4-BE49-F238E27FC236}">
                    <a16:creationId xmlns:a16="http://schemas.microsoft.com/office/drawing/2014/main" id="{93D8CE76-3B9A-CC44-8C70-9ED364E6FA39}"/>
                  </a:ext>
                </a:extLst>
              </p:cNvPr>
              <p:cNvSpPr/>
              <p:nvPr/>
            </p:nvSpPr>
            <p:spPr>
              <a:xfrm>
                <a:off x="5808422" y="1269278"/>
                <a:ext cx="110397" cy="78855"/>
              </a:xfrm>
              <a:custGeom>
                <a:avLst/>
                <a:gdLst>
                  <a:gd name="connsiteX0" fmla="*/ 86793 w 110396"/>
                  <a:gd name="connsiteY0" fmla="*/ 23656 h 78854"/>
                  <a:gd name="connsiteX1" fmla="*/ 71022 w 110396"/>
                  <a:gd name="connsiteY1" fmla="*/ 32330 h 78854"/>
                  <a:gd name="connsiteX2" fmla="*/ 55251 w 110396"/>
                  <a:gd name="connsiteY2" fmla="*/ 41004 h 78854"/>
                  <a:gd name="connsiteX3" fmla="*/ 39427 w 110396"/>
                  <a:gd name="connsiteY3" fmla="*/ 49678 h 78854"/>
                  <a:gd name="connsiteX4" fmla="*/ 23656 w 110396"/>
                  <a:gd name="connsiteY4" fmla="*/ 58405 h 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6" h="78854">
                    <a:moveTo>
                      <a:pt x="86793" y="23656"/>
                    </a:moveTo>
                    <a:lnTo>
                      <a:pt x="71022" y="32330"/>
                    </a:lnTo>
                    <a:lnTo>
                      <a:pt x="55251" y="41004"/>
                    </a:lnTo>
                    <a:lnTo>
                      <a:pt x="39427" y="49678"/>
                    </a:lnTo>
                    <a:lnTo>
                      <a:pt x="23656" y="58405"/>
                    </a:ln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sp>
            <p:nvSpPr>
              <p:cNvPr id="84" name="Freeform 83">
                <a:extLst>
                  <a:ext uri="{FF2B5EF4-FFF2-40B4-BE49-F238E27FC236}">
                    <a16:creationId xmlns:a16="http://schemas.microsoft.com/office/drawing/2014/main" id="{E7AE6047-74E2-A543-93C6-40B933CF7413}"/>
                  </a:ext>
                </a:extLst>
              </p:cNvPr>
              <p:cNvSpPr/>
              <p:nvPr/>
            </p:nvSpPr>
            <p:spPr>
              <a:xfrm>
                <a:off x="5466669" y="1076504"/>
                <a:ext cx="215536" cy="499414"/>
              </a:xfrm>
              <a:custGeom>
                <a:avLst/>
                <a:gdLst>
                  <a:gd name="connsiteX0" fmla="*/ 77064 w 215536"/>
                  <a:gd name="connsiteY0" fmla="*/ 477229 h 499413"/>
                  <a:gd name="connsiteX1" fmla="*/ 48256 w 215536"/>
                  <a:gd name="connsiteY1" fmla="*/ 424239 h 499413"/>
                  <a:gd name="connsiteX2" fmla="*/ 30067 w 215536"/>
                  <a:gd name="connsiteY2" fmla="*/ 365571 h 499413"/>
                  <a:gd name="connsiteX3" fmla="*/ 48256 w 215536"/>
                  <a:gd name="connsiteY3" fmla="*/ 180840 h 499413"/>
                  <a:gd name="connsiteX4" fmla="*/ 77064 w 215536"/>
                  <a:gd name="connsiteY4" fmla="*/ 127745 h 499413"/>
                  <a:gd name="connsiteX5" fmla="*/ 161491 w 215536"/>
                  <a:gd name="connsiteY5" fmla="*/ 43633 h 499413"/>
                  <a:gd name="connsiteX6" fmla="*/ 194242 w 215536"/>
                  <a:gd name="connsiteY6" fmla="*/ 23656 h 49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536" h="499413">
                    <a:moveTo>
                      <a:pt x="77064" y="477229"/>
                    </a:moveTo>
                    <a:cubicBezTo>
                      <a:pt x="65791" y="460526"/>
                      <a:pt x="56144" y="442782"/>
                      <a:pt x="48256" y="424239"/>
                    </a:cubicBezTo>
                    <a:cubicBezTo>
                      <a:pt x="40266" y="405333"/>
                      <a:pt x="34173" y="385680"/>
                      <a:pt x="30067" y="365571"/>
                    </a:cubicBezTo>
                    <a:cubicBezTo>
                      <a:pt x="17328" y="303570"/>
                      <a:pt x="23669" y="239165"/>
                      <a:pt x="48256" y="180840"/>
                    </a:cubicBezTo>
                    <a:cubicBezTo>
                      <a:pt x="56159" y="162271"/>
                      <a:pt x="65805" y="144493"/>
                      <a:pt x="77064" y="127745"/>
                    </a:cubicBezTo>
                    <a:cubicBezTo>
                      <a:pt x="99597" y="94590"/>
                      <a:pt x="128252" y="66042"/>
                      <a:pt x="161491" y="43633"/>
                    </a:cubicBezTo>
                    <a:cubicBezTo>
                      <a:pt x="171921" y="36206"/>
                      <a:pt x="182865" y="29530"/>
                      <a:pt x="194242" y="23656"/>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sp>
            <p:nvSpPr>
              <p:cNvPr id="85" name="Freeform 84">
                <a:extLst>
                  <a:ext uri="{FF2B5EF4-FFF2-40B4-BE49-F238E27FC236}">
                    <a16:creationId xmlns:a16="http://schemas.microsoft.com/office/drawing/2014/main" id="{9DD63595-1483-A149-AE3C-F19364B74774}"/>
                  </a:ext>
                </a:extLst>
              </p:cNvPr>
              <p:cNvSpPr/>
              <p:nvPr/>
            </p:nvSpPr>
            <p:spPr>
              <a:xfrm>
                <a:off x="5922446" y="1080710"/>
                <a:ext cx="215536" cy="494157"/>
              </a:xfrm>
              <a:custGeom>
                <a:avLst/>
                <a:gdLst>
                  <a:gd name="connsiteX0" fmla="*/ 139626 w 215536"/>
                  <a:gd name="connsiteY0" fmla="*/ 473024 h 494156"/>
                  <a:gd name="connsiteX1" fmla="*/ 168434 w 215536"/>
                  <a:gd name="connsiteY1" fmla="*/ 419928 h 494156"/>
                  <a:gd name="connsiteX2" fmla="*/ 186623 w 215536"/>
                  <a:gd name="connsiteY2" fmla="*/ 361260 h 494156"/>
                  <a:gd name="connsiteX3" fmla="*/ 168434 w 215536"/>
                  <a:gd name="connsiteY3" fmla="*/ 176635 h 494156"/>
                  <a:gd name="connsiteX4" fmla="*/ 139626 w 215536"/>
                  <a:gd name="connsiteY4" fmla="*/ 123539 h 494156"/>
                  <a:gd name="connsiteX5" fmla="*/ 55198 w 215536"/>
                  <a:gd name="connsiteY5" fmla="*/ 39427 h 494156"/>
                  <a:gd name="connsiteX6" fmla="*/ 23656 w 215536"/>
                  <a:gd name="connsiteY6" fmla="*/ 23656 h 49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536" h="494156">
                    <a:moveTo>
                      <a:pt x="139626" y="473024"/>
                    </a:moveTo>
                    <a:cubicBezTo>
                      <a:pt x="150905" y="456287"/>
                      <a:pt x="160552" y="438507"/>
                      <a:pt x="168434" y="419928"/>
                    </a:cubicBezTo>
                    <a:cubicBezTo>
                      <a:pt x="176423" y="401022"/>
                      <a:pt x="182516" y="381370"/>
                      <a:pt x="186623" y="361260"/>
                    </a:cubicBezTo>
                    <a:cubicBezTo>
                      <a:pt x="199340" y="299293"/>
                      <a:pt x="192999" y="234928"/>
                      <a:pt x="168434" y="176635"/>
                    </a:cubicBezTo>
                    <a:cubicBezTo>
                      <a:pt x="160530" y="158066"/>
                      <a:pt x="150884" y="140288"/>
                      <a:pt x="139626" y="123539"/>
                    </a:cubicBezTo>
                    <a:cubicBezTo>
                      <a:pt x="117093" y="90384"/>
                      <a:pt x="88437" y="61836"/>
                      <a:pt x="55198" y="39427"/>
                    </a:cubicBezTo>
                    <a:cubicBezTo>
                      <a:pt x="55198" y="39427"/>
                      <a:pt x="33014" y="24077"/>
                      <a:pt x="23656" y="23656"/>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grpSp>
      </p:grpSp>
      <p:grpSp>
        <p:nvGrpSpPr>
          <p:cNvPr id="7" name="Group 6">
            <a:extLst>
              <a:ext uri="{FF2B5EF4-FFF2-40B4-BE49-F238E27FC236}">
                <a16:creationId xmlns:a16="http://schemas.microsoft.com/office/drawing/2014/main" id="{9352EE46-55FE-124A-A070-51854294E743}"/>
              </a:ext>
            </a:extLst>
          </p:cNvPr>
          <p:cNvGrpSpPr/>
          <p:nvPr/>
        </p:nvGrpSpPr>
        <p:grpSpPr>
          <a:xfrm>
            <a:off x="734483" y="3548042"/>
            <a:ext cx="2195071" cy="454940"/>
            <a:chOff x="6082903" y="1336923"/>
            <a:chExt cx="2195071" cy="454940"/>
          </a:xfrm>
          <a:solidFill>
            <a:schemeClr val="accent1">
              <a:lumMod val="50000"/>
            </a:schemeClr>
          </a:solidFill>
        </p:grpSpPr>
        <p:sp>
          <p:nvSpPr>
            <p:cNvPr id="44" name="Google Shape;543;p51">
              <a:extLst>
                <a:ext uri="{FF2B5EF4-FFF2-40B4-BE49-F238E27FC236}">
                  <a16:creationId xmlns:a16="http://schemas.microsoft.com/office/drawing/2014/main" id="{96C86B5A-9E1D-8A47-A555-33ED1797AEA5}"/>
                </a:ext>
              </a:extLst>
            </p:cNvPr>
            <p:cNvSpPr/>
            <p:nvPr/>
          </p:nvSpPr>
          <p:spPr>
            <a:xfrm flipH="1">
              <a:off x="6211431" y="1380279"/>
              <a:ext cx="2066543" cy="360000"/>
            </a:xfrm>
            <a:prstGeom prst="homePlate">
              <a:avLst>
                <a:gd name="adj" fmla="val 0"/>
              </a:avLst>
            </a:prstGeom>
            <a:grp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4A1106"/>
                </a:buClr>
                <a:buSzPts val="800"/>
                <a:buFont typeface="Karla"/>
                <a:buNone/>
                <a:tabLst/>
                <a:defRPr/>
              </a:pPr>
              <a:r>
                <a:rPr kumimoji="0" lang="en-US"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rPr>
                <a:t>PEOPLE</a:t>
              </a:r>
              <a:endParaRPr kumimoji="0"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endParaRPr>
            </a:p>
          </p:txBody>
        </p:sp>
        <p:grpSp>
          <p:nvGrpSpPr>
            <p:cNvPr id="5" name="Group 4">
              <a:extLst>
                <a:ext uri="{FF2B5EF4-FFF2-40B4-BE49-F238E27FC236}">
                  <a16:creationId xmlns:a16="http://schemas.microsoft.com/office/drawing/2014/main" id="{58F2B891-28FD-1E44-8632-D06122FDF7CE}"/>
                </a:ext>
              </a:extLst>
            </p:cNvPr>
            <p:cNvGrpSpPr/>
            <p:nvPr/>
          </p:nvGrpSpPr>
          <p:grpSpPr>
            <a:xfrm>
              <a:off x="6082903" y="1336923"/>
              <a:ext cx="527730" cy="454940"/>
              <a:chOff x="5963701" y="3340911"/>
              <a:chExt cx="527730" cy="454940"/>
            </a:xfrm>
            <a:grpFill/>
          </p:grpSpPr>
          <p:sp>
            <p:nvSpPr>
              <p:cNvPr id="94" name="Hexagon 93">
                <a:extLst>
                  <a:ext uri="{FF2B5EF4-FFF2-40B4-BE49-F238E27FC236}">
                    <a16:creationId xmlns:a16="http://schemas.microsoft.com/office/drawing/2014/main" id="{BFE5FF92-44FA-9F41-8059-8FBDE3D4BF9B}"/>
                  </a:ext>
                </a:extLst>
              </p:cNvPr>
              <p:cNvSpPr/>
              <p:nvPr/>
            </p:nvSpPr>
            <p:spPr>
              <a:xfrm rot="1800000">
                <a:off x="5963701" y="3340911"/>
                <a:ext cx="527730" cy="454940"/>
              </a:xfrm>
              <a:prstGeom prst="hexagon">
                <a:avLst>
                  <a:gd name="adj" fmla="val 28436"/>
                  <a:gd name="vf" fmla="val 115470"/>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pic>
            <p:nvPicPr>
              <p:cNvPr id="93" name="Graphic 92">
                <a:extLst>
                  <a:ext uri="{FF2B5EF4-FFF2-40B4-BE49-F238E27FC236}">
                    <a16:creationId xmlns:a16="http://schemas.microsoft.com/office/drawing/2014/main" id="{189329B7-FAE6-4D42-8EEE-9E940131CB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3656" y="3435940"/>
                <a:ext cx="427818" cy="225287"/>
              </a:xfrm>
              <a:prstGeom prst="rect">
                <a:avLst/>
              </a:prstGeom>
            </p:spPr>
          </p:pic>
        </p:grpSp>
      </p:grpSp>
      <p:sp>
        <p:nvSpPr>
          <p:cNvPr id="96" name="Hexagon 95">
            <a:extLst>
              <a:ext uri="{FF2B5EF4-FFF2-40B4-BE49-F238E27FC236}">
                <a16:creationId xmlns:a16="http://schemas.microsoft.com/office/drawing/2014/main" id="{14AAF165-BABF-DE4B-89CA-EFBDC80A7AE2}"/>
              </a:ext>
            </a:extLst>
          </p:cNvPr>
          <p:cNvSpPr/>
          <p:nvPr/>
        </p:nvSpPr>
        <p:spPr>
          <a:xfrm rot="1800000">
            <a:off x="717741" y="1659203"/>
            <a:ext cx="527730" cy="454940"/>
          </a:xfrm>
          <a:prstGeom prst="hexagon">
            <a:avLst>
              <a:gd name="adj" fmla="val 28436"/>
              <a:gd name="vf" fmla="val 115470"/>
            </a:avLst>
          </a:prstGeom>
          <a:solidFill>
            <a:srgbClr val="EA473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pic>
        <p:nvPicPr>
          <p:cNvPr id="98" name="Graphic 97">
            <a:extLst>
              <a:ext uri="{FF2B5EF4-FFF2-40B4-BE49-F238E27FC236}">
                <a16:creationId xmlns:a16="http://schemas.microsoft.com/office/drawing/2014/main" id="{10AD0109-8F21-1D48-B358-AC9DC604A1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982" y="1573407"/>
            <a:ext cx="664890" cy="664890"/>
          </a:xfrm>
          <a:prstGeom prst="rect">
            <a:avLst/>
          </a:prstGeom>
        </p:spPr>
      </p:pic>
      <p:sp>
        <p:nvSpPr>
          <p:cNvPr id="58" name="Title 4">
            <a:extLst>
              <a:ext uri="{FF2B5EF4-FFF2-40B4-BE49-F238E27FC236}">
                <a16:creationId xmlns:a16="http://schemas.microsoft.com/office/drawing/2014/main" id="{317AF9B3-AA5B-4F4A-9914-D48409A2A85D}"/>
              </a:ext>
            </a:extLst>
          </p:cNvPr>
          <p:cNvSpPr>
            <a:spLocks noGrp="1"/>
          </p:cNvSpPr>
          <p:nvPr>
            <p:ph type="title"/>
          </p:nvPr>
        </p:nvSpPr>
        <p:spPr>
          <a:xfrm>
            <a:off x="290556" y="449293"/>
            <a:ext cx="8590591" cy="332707"/>
          </a:xfrm>
        </p:spPr>
        <p:txBody>
          <a:bodyPr>
            <a:normAutofit fontScale="90000"/>
          </a:bodyPr>
          <a:lstStyle/>
          <a:p>
            <a:r>
              <a:rPr lang="en-US"/>
              <a:t>preventing breaches</a:t>
            </a:r>
          </a:p>
        </p:txBody>
      </p:sp>
      <p:sp>
        <p:nvSpPr>
          <p:cNvPr id="59" name="Text Placeholder 5">
            <a:extLst>
              <a:ext uri="{FF2B5EF4-FFF2-40B4-BE49-F238E27FC236}">
                <a16:creationId xmlns:a16="http://schemas.microsoft.com/office/drawing/2014/main" id="{62B6E329-19B6-FA4A-9501-03112262C91B}"/>
              </a:ext>
            </a:extLst>
          </p:cNvPr>
          <p:cNvSpPr txBox="1">
            <a:spLocks/>
          </p:cNvSpPr>
          <p:nvPr/>
        </p:nvSpPr>
        <p:spPr>
          <a:xfrm>
            <a:off x="617088" y="782000"/>
            <a:ext cx="7909826" cy="326243"/>
          </a:xfrm>
          <a:prstGeom prst="rect">
            <a:avLst/>
          </a:prstGeom>
        </p:spPr>
        <p:txBody>
          <a:bodyPr>
            <a:spAutoFit/>
          </a:bodyPr>
          <a:lstStyle>
            <a:lvl1pPr marL="180975" indent="-180975" algn="l" defTabSz="457200" rtl="0" eaLnBrk="1" latinLnBrk="0" hangingPunct="1">
              <a:lnSpc>
                <a:spcPct val="95000"/>
              </a:lnSpc>
              <a:spcBef>
                <a:spcPts val="800"/>
              </a:spcBef>
              <a:spcAft>
                <a:spcPts val="0"/>
              </a:spcAft>
              <a:buClr>
                <a:schemeClr val="bg1"/>
              </a:buClr>
              <a:buFont typeface="Wingdings" charset="2"/>
              <a:buChar char="§"/>
              <a:tabLst/>
              <a:defRPr sz="1600" b="0" i="0" kern="1200" spc="-20">
                <a:solidFill>
                  <a:schemeClr val="bg1"/>
                </a:solidFill>
                <a:latin typeface="Karla" charset="0"/>
                <a:ea typeface="Karla" charset="0"/>
                <a:cs typeface="Karla" charset="0"/>
              </a:defRPr>
            </a:lvl1pPr>
            <a:lvl2pPr marL="361950" indent="-166688" algn="l" defTabSz="457200" rtl="0" eaLnBrk="1" latinLnBrk="0" hangingPunct="1">
              <a:lnSpc>
                <a:spcPct val="95000"/>
              </a:lnSpc>
              <a:spcBef>
                <a:spcPts val="800"/>
              </a:spcBef>
              <a:spcAft>
                <a:spcPts val="0"/>
              </a:spcAft>
              <a:buClr>
                <a:schemeClr val="bg1"/>
              </a:buClr>
              <a:buFont typeface="Wingdings" charset="2"/>
              <a:buChar char="§"/>
              <a:tabLst/>
              <a:defRPr sz="1400" kern="1200" spc="-20">
                <a:solidFill>
                  <a:schemeClr val="bg1"/>
                </a:solidFill>
                <a:latin typeface="Karla" charset="0"/>
                <a:ea typeface="Karla" charset="0"/>
                <a:cs typeface="Karla" charset="0"/>
              </a:defRPr>
            </a:lvl2pPr>
            <a:lvl3pPr marL="492125" indent="-142875" algn="l" defTabSz="457200" rtl="0" eaLnBrk="1" latinLnBrk="0" hangingPunct="1">
              <a:lnSpc>
                <a:spcPct val="95000"/>
              </a:lnSpc>
              <a:spcBef>
                <a:spcPts val="800"/>
              </a:spcBef>
              <a:spcAft>
                <a:spcPts val="0"/>
              </a:spcAft>
              <a:buClr>
                <a:schemeClr val="bg1"/>
              </a:buClr>
              <a:buFont typeface="Wingdings" charset="2"/>
              <a:buChar char="§"/>
              <a:tabLst/>
              <a:defRPr sz="1200" kern="1200" spc="-20">
                <a:solidFill>
                  <a:schemeClr val="bg1"/>
                </a:solidFill>
                <a:latin typeface="Karla" charset="0"/>
                <a:ea typeface="Karla" charset="0"/>
                <a:cs typeface="Karla" charset="0"/>
              </a:defRPr>
            </a:lvl3pPr>
            <a:lvl4pPr marL="668338" indent="-142875" algn="l" defTabSz="457200" rtl="0" eaLnBrk="1" latinLnBrk="0" hangingPunct="1">
              <a:lnSpc>
                <a:spcPct val="95000"/>
              </a:lnSpc>
              <a:spcBef>
                <a:spcPts val="800"/>
              </a:spcBef>
              <a:spcAft>
                <a:spcPts val="0"/>
              </a:spcAft>
              <a:buClr>
                <a:schemeClr val="bg1"/>
              </a:buClr>
              <a:buFont typeface="Wingdings" charset="2"/>
              <a:buChar char="§"/>
              <a:tabLst/>
              <a:defRPr sz="1200" kern="1200" spc="-20">
                <a:solidFill>
                  <a:schemeClr val="bg1"/>
                </a:solidFill>
                <a:latin typeface="Karla" charset="0"/>
                <a:ea typeface="Karla" charset="0"/>
                <a:cs typeface="Karla" charset="0"/>
              </a:defRPr>
            </a:lvl4pPr>
            <a:lvl5pPr marL="803275" indent="-138113" algn="l" defTabSz="457200" rtl="0" eaLnBrk="1" latinLnBrk="0" hangingPunct="1">
              <a:lnSpc>
                <a:spcPct val="95000"/>
              </a:lnSpc>
              <a:spcBef>
                <a:spcPts val="800"/>
              </a:spcBef>
              <a:spcAft>
                <a:spcPts val="0"/>
              </a:spcAft>
              <a:buClr>
                <a:schemeClr val="bg1"/>
              </a:buClr>
              <a:buFont typeface="Wingdings" charset="2"/>
              <a:buChar char="§"/>
              <a:tabLst/>
              <a:defRPr sz="1200" kern="1200" spc="-20" baseline="0">
                <a:solidFill>
                  <a:schemeClr val="bg1"/>
                </a:solidFill>
                <a:latin typeface="Karla" charset="0"/>
                <a:ea typeface="Karla" charset="0"/>
                <a:cs typeface="Karl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t>What’s Needed</a:t>
            </a:r>
          </a:p>
        </p:txBody>
      </p:sp>
      <p:sp>
        <p:nvSpPr>
          <p:cNvPr id="60" name="Footer Placeholder 44">
            <a:extLst>
              <a:ext uri="{FF2B5EF4-FFF2-40B4-BE49-F238E27FC236}">
                <a16:creationId xmlns:a16="http://schemas.microsoft.com/office/drawing/2014/main" id="{DBF83B19-B40F-4146-829D-2AE325602624}"/>
              </a:ext>
            </a:extLst>
          </p:cNvPr>
          <p:cNvSpPr txBox="1">
            <a:spLocks/>
          </p:cNvSpPr>
          <p:nvPr/>
        </p:nvSpPr>
        <p:spPr>
          <a:xfrm>
            <a:off x="5384696" y="4767263"/>
            <a:ext cx="30861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tint val="75000"/>
                  </a:srgbClr>
                </a:solidFill>
                <a:effectLst/>
                <a:uLnTx/>
                <a:uFillTx/>
                <a:latin typeface="Karla"/>
                <a:ea typeface="+mn-ea"/>
                <a:cs typeface="+mn-cs"/>
              </a:rPr>
              <a:t>2021 CROWDSTRIKE, INC. ALL RIGHTS RESERVED.</a:t>
            </a:r>
          </a:p>
        </p:txBody>
      </p:sp>
      <p:sp>
        <p:nvSpPr>
          <p:cNvPr id="61" name="Slide Number Placeholder 45">
            <a:extLst>
              <a:ext uri="{FF2B5EF4-FFF2-40B4-BE49-F238E27FC236}">
                <a16:creationId xmlns:a16="http://schemas.microsoft.com/office/drawing/2014/main" id="{4A2CEE4B-762B-874B-AF8E-A9F08C05F5B8}"/>
              </a:ext>
            </a:extLst>
          </p:cNvPr>
          <p:cNvSpPr txBox="1">
            <a:spLocks/>
          </p:cNvSpPr>
          <p:nvPr/>
        </p:nvSpPr>
        <p:spPr>
          <a:xfrm>
            <a:off x="290556" y="4750811"/>
            <a:ext cx="507303" cy="274637"/>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Karla" pitchFamily="2" charset="0"/>
                <a:ea typeface="Karla"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FBFA8DFA-BD2A-3248-B1BE-F9D6618E3F08}" type="slidenum">
              <a:rPr kumimoji="0" lang="en-US" sz="800" b="0" i="0" u="none" strike="noStrike" kern="1200" cap="none" spc="0" normalizeH="0" baseline="0" noProof="0" smtClean="0">
                <a:ln>
                  <a:noFill/>
                </a:ln>
                <a:solidFill>
                  <a:srgbClr val="FFFFFF">
                    <a:tint val="75000"/>
                  </a:srgbClr>
                </a:solidFill>
                <a:effectLst/>
                <a:uLnTx/>
                <a:uFillTx/>
                <a:latin typeface="Karla" pitchFamily="2" charset="0"/>
                <a:ea typeface="Karla" pitchFamily="2"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a:ln>
                <a:noFill/>
              </a:ln>
              <a:solidFill>
                <a:srgbClr val="FFFFFF">
                  <a:tint val="75000"/>
                </a:srgbClr>
              </a:solidFill>
              <a:effectLst/>
              <a:uLnTx/>
              <a:uFillTx/>
              <a:latin typeface="Karla" pitchFamily="2" charset="0"/>
              <a:ea typeface="Karla" pitchFamily="2" charset="0"/>
              <a:cs typeface="+mn-cs"/>
            </a:endParaRPr>
          </a:p>
        </p:txBody>
      </p:sp>
    </p:spTree>
    <p:extLst>
      <p:ext uri="{BB962C8B-B14F-4D97-AF65-F5344CB8AC3E}">
        <p14:creationId xmlns:p14="http://schemas.microsoft.com/office/powerpoint/2010/main" val="420803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oogle Shape;495;p51">
            <a:extLst>
              <a:ext uri="{FF2B5EF4-FFF2-40B4-BE49-F238E27FC236}">
                <a16:creationId xmlns:a16="http://schemas.microsoft.com/office/drawing/2014/main" id="{2D20EAC4-232D-5A4C-89CF-E6C5D64164D1}"/>
              </a:ext>
            </a:extLst>
          </p:cNvPr>
          <p:cNvSpPr/>
          <p:nvPr/>
        </p:nvSpPr>
        <p:spPr>
          <a:xfrm>
            <a:off x="863011" y="1704571"/>
            <a:ext cx="2069557" cy="360000"/>
          </a:xfrm>
          <a:prstGeom prst="homePlate">
            <a:avLst>
              <a:gd name="adj" fmla="val 0"/>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4A1106"/>
              </a:buClr>
              <a:buSzPts val="1200"/>
              <a:buFont typeface="Karla"/>
              <a:buNone/>
              <a:tabLst/>
              <a:defRPr/>
            </a:pPr>
            <a:r>
              <a:rPr kumimoji="0" lang="en"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rPr>
              <a:t>TECHNOLOGY</a:t>
            </a:r>
            <a:endParaRPr kumimoji="0" sz="20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endParaRPr>
          </a:p>
        </p:txBody>
      </p:sp>
      <p:sp>
        <p:nvSpPr>
          <p:cNvPr id="42" name="Google Shape;538;p51">
            <a:extLst>
              <a:ext uri="{FF2B5EF4-FFF2-40B4-BE49-F238E27FC236}">
                <a16:creationId xmlns:a16="http://schemas.microsoft.com/office/drawing/2014/main" id="{FB73929F-81FB-2941-BDAC-786B1D2CCBF5}"/>
              </a:ext>
            </a:extLst>
          </p:cNvPr>
          <p:cNvSpPr txBox="1"/>
          <p:nvPr/>
        </p:nvSpPr>
        <p:spPr>
          <a:xfrm>
            <a:off x="3425910" y="1590306"/>
            <a:ext cx="5073108" cy="2694893"/>
          </a:xfrm>
          <a:prstGeom prst="rect">
            <a:avLst/>
          </a:prstGeom>
          <a:noFill/>
          <a:ln>
            <a:noFill/>
          </a:ln>
        </p:spPr>
        <p:txBody>
          <a:bodyPr spcFirstLastPara="1" wrap="square" lIns="91425" tIns="45700" rIns="91425" bIns="45700" anchor="t" anchorCtr="0">
            <a:noAutofit/>
          </a:bodyPr>
          <a:lstStyle/>
          <a:p>
            <a:pPr marL="171450" lvl="0" indent="-171450">
              <a:buClr>
                <a:srgbClr val="FFFFFF"/>
              </a:buClr>
              <a:buSzPts val="1000"/>
              <a:buFont typeface="Noto Sans Symbols"/>
              <a:buChar char="▪"/>
              <a:defRPr/>
            </a:pPr>
            <a:r>
              <a:rPr lang="en-CA">
                <a:solidFill>
                  <a:srgbClr val="FFFFFF"/>
                </a:solidFill>
                <a:ea typeface="Karla"/>
                <a:cs typeface="Karla"/>
                <a:sym typeface="Karla"/>
              </a:rPr>
              <a:t>IT and security technology enabled and optimized</a:t>
            </a:r>
          </a:p>
          <a:p>
            <a:pPr lvl="0">
              <a:buClr>
                <a:srgbClr val="FFFFFF"/>
              </a:buClr>
              <a:buSzPts val="1000"/>
              <a:defRPr/>
            </a:pPr>
            <a:endParaRPr lang="en-CA">
              <a:solidFill>
                <a:srgbClr val="FFFFFF"/>
              </a:solidFill>
              <a:ea typeface="Karla"/>
              <a:cs typeface="Karla"/>
              <a:sym typeface="Karla"/>
            </a:endParaRPr>
          </a:p>
          <a:p>
            <a:pPr marL="171450" lvl="0" indent="-171450">
              <a:buClr>
                <a:srgbClr val="FFFFFF"/>
              </a:buClr>
              <a:buSzPts val="1000"/>
              <a:buFont typeface="Noto Sans Symbols"/>
              <a:buChar char="▪"/>
              <a:defRPr/>
            </a:pPr>
            <a:r>
              <a:rPr lang="en-CA">
                <a:solidFill>
                  <a:srgbClr val="FFFFFF"/>
                </a:solidFill>
                <a:ea typeface="Karla"/>
                <a:cs typeface="Karla"/>
                <a:sym typeface="Karla"/>
              </a:rPr>
              <a:t>Corporate security policies implemented and validated</a:t>
            </a:r>
          </a:p>
          <a:p>
            <a:pPr marL="171450" lvl="0" indent="-171450">
              <a:buClr>
                <a:srgbClr val="FFFFFF"/>
              </a:buClr>
              <a:buSzPts val="1000"/>
              <a:buFont typeface="Noto Sans Symbols"/>
              <a:buChar char="▪"/>
              <a:defRPr/>
            </a:pPr>
            <a:endParaRPr lang="en-CA">
              <a:solidFill>
                <a:srgbClr val="FFFFFF"/>
              </a:solidFill>
              <a:ea typeface="Karla"/>
              <a:cs typeface="Karla"/>
              <a:sym typeface="Karla"/>
            </a:endParaRPr>
          </a:p>
          <a:p>
            <a:pPr marL="171450" lvl="0" indent="-171450">
              <a:buClr>
                <a:srgbClr val="FFFFFF"/>
              </a:buClr>
              <a:buSzPts val="1000"/>
              <a:buFont typeface="Noto Sans Symbols"/>
              <a:buChar char="▪"/>
              <a:defRPr/>
            </a:pPr>
            <a:r>
              <a:rPr lang="en-CA">
                <a:solidFill>
                  <a:srgbClr val="FFFFFF"/>
                </a:solidFill>
                <a:ea typeface="Karla"/>
                <a:cs typeface="Karla"/>
                <a:sym typeface="Karla"/>
              </a:rPr>
              <a:t>Incident Response planning and execution</a:t>
            </a:r>
          </a:p>
        </p:txBody>
      </p:sp>
      <p:sp>
        <p:nvSpPr>
          <p:cNvPr id="43" name="Google Shape;540;p51">
            <a:extLst>
              <a:ext uri="{FF2B5EF4-FFF2-40B4-BE49-F238E27FC236}">
                <a16:creationId xmlns:a16="http://schemas.microsoft.com/office/drawing/2014/main" id="{F5685BB4-D9A8-1741-A2B4-A36A87AD7000}"/>
              </a:ext>
            </a:extLst>
          </p:cNvPr>
          <p:cNvSpPr/>
          <p:nvPr/>
        </p:nvSpPr>
        <p:spPr>
          <a:xfrm>
            <a:off x="863011" y="2668846"/>
            <a:ext cx="2066543" cy="360000"/>
          </a:xfrm>
          <a:prstGeom prst="homePlate">
            <a:avLst>
              <a:gd name="adj" fmla="val 0"/>
            </a:avLst>
          </a:prstGeom>
          <a:solidFill>
            <a:schemeClr val="accent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4A1106"/>
              </a:buClr>
              <a:buSzPts val="900"/>
              <a:buFont typeface="Karla"/>
              <a:buNone/>
              <a:tabLst/>
              <a:defRPr/>
            </a:pPr>
            <a:r>
              <a:rPr kumimoji="0" lang="en"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rPr>
              <a:t>PROCESSES</a:t>
            </a:r>
            <a:endParaRPr kumimoji="0"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endParaRPr>
          </a:p>
        </p:txBody>
      </p:sp>
      <p:sp>
        <p:nvSpPr>
          <p:cNvPr id="4" name="Oval 3">
            <a:extLst>
              <a:ext uri="{FF2B5EF4-FFF2-40B4-BE49-F238E27FC236}">
                <a16:creationId xmlns:a16="http://schemas.microsoft.com/office/drawing/2014/main" id="{FEB67F1C-86C9-48AF-9026-EB7E6F2EAD1D}"/>
              </a:ext>
            </a:extLst>
          </p:cNvPr>
          <p:cNvSpPr/>
          <p:nvPr/>
        </p:nvSpPr>
        <p:spPr>
          <a:xfrm>
            <a:off x="728505" y="2896042"/>
            <a:ext cx="1718269" cy="46285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grpSp>
        <p:nvGrpSpPr>
          <p:cNvPr id="75" name="Group 74">
            <a:extLst>
              <a:ext uri="{FF2B5EF4-FFF2-40B4-BE49-F238E27FC236}">
                <a16:creationId xmlns:a16="http://schemas.microsoft.com/office/drawing/2014/main" id="{8B1260BC-030A-DE4D-9371-5CD13BE6C56B}"/>
              </a:ext>
            </a:extLst>
          </p:cNvPr>
          <p:cNvGrpSpPr/>
          <p:nvPr/>
        </p:nvGrpSpPr>
        <p:grpSpPr>
          <a:xfrm>
            <a:off x="713009" y="2613192"/>
            <a:ext cx="527730" cy="454940"/>
            <a:chOff x="6647451" y="1775505"/>
            <a:chExt cx="527730" cy="454940"/>
          </a:xfrm>
          <a:solidFill>
            <a:schemeClr val="accent1"/>
          </a:solidFill>
        </p:grpSpPr>
        <p:sp>
          <p:nvSpPr>
            <p:cNvPr id="76" name="Hexagon 75">
              <a:extLst>
                <a:ext uri="{FF2B5EF4-FFF2-40B4-BE49-F238E27FC236}">
                  <a16:creationId xmlns:a16="http://schemas.microsoft.com/office/drawing/2014/main" id="{2E55F11E-2B08-464C-914B-C75CE0C3BAB3}"/>
                </a:ext>
              </a:extLst>
            </p:cNvPr>
            <p:cNvSpPr/>
            <p:nvPr/>
          </p:nvSpPr>
          <p:spPr>
            <a:xfrm rot="1800000">
              <a:off x="6647451" y="1775505"/>
              <a:ext cx="527730" cy="454940"/>
            </a:xfrm>
            <a:prstGeom prst="hexagon">
              <a:avLst>
                <a:gd name="adj" fmla="val 28436"/>
                <a:gd name="vf" fmla="val 115470"/>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grpSp>
          <p:nvGrpSpPr>
            <p:cNvPr id="77" name="Graphic 38">
              <a:extLst>
                <a:ext uri="{FF2B5EF4-FFF2-40B4-BE49-F238E27FC236}">
                  <a16:creationId xmlns:a16="http://schemas.microsoft.com/office/drawing/2014/main" id="{80F9FEB5-5960-4B49-99C1-E294840BB7AB}"/>
                </a:ext>
              </a:extLst>
            </p:cNvPr>
            <p:cNvGrpSpPr/>
            <p:nvPr/>
          </p:nvGrpSpPr>
          <p:grpSpPr>
            <a:xfrm>
              <a:off x="6771151" y="1840966"/>
              <a:ext cx="278746" cy="299222"/>
              <a:chOff x="5460988" y="991341"/>
              <a:chExt cx="683408" cy="733610"/>
            </a:xfrm>
            <a:grpFill/>
          </p:grpSpPr>
          <p:sp>
            <p:nvSpPr>
              <p:cNvPr id="78" name="Freeform 77">
                <a:extLst>
                  <a:ext uri="{FF2B5EF4-FFF2-40B4-BE49-F238E27FC236}">
                    <a16:creationId xmlns:a16="http://schemas.microsoft.com/office/drawing/2014/main" id="{5647253E-4A0F-004A-A64F-84CF6DD30A82}"/>
                  </a:ext>
                </a:extLst>
              </p:cNvPr>
              <p:cNvSpPr/>
              <p:nvPr/>
            </p:nvSpPr>
            <p:spPr>
              <a:xfrm>
                <a:off x="5460988" y="1493644"/>
                <a:ext cx="683408" cy="231307"/>
              </a:xfrm>
              <a:custGeom>
                <a:avLst/>
                <a:gdLst>
                  <a:gd name="connsiteX0" fmla="*/ 23656 w 683408"/>
                  <a:gd name="connsiteY0" fmla="*/ 207811 h 231307"/>
                  <a:gd name="connsiteX1" fmla="*/ 31700 w 683408"/>
                  <a:gd name="connsiteY1" fmla="*/ 181053 h 231307"/>
                  <a:gd name="connsiteX2" fmla="*/ 42634 w 683408"/>
                  <a:gd name="connsiteY2" fmla="*/ 155399 h 231307"/>
                  <a:gd name="connsiteX3" fmla="*/ 56302 w 683408"/>
                  <a:gd name="connsiteY3" fmla="*/ 131007 h 231307"/>
                  <a:gd name="connsiteX4" fmla="*/ 72599 w 683408"/>
                  <a:gd name="connsiteY4" fmla="*/ 108034 h 231307"/>
                  <a:gd name="connsiteX5" fmla="*/ 91314 w 683408"/>
                  <a:gd name="connsiteY5" fmla="*/ 86532 h 231307"/>
                  <a:gd name="connsiteX6" fmla="*/ 112342 w 683408"/>
                  <a:gd name="connsiteY6" fmla="*/ 66714 h 231307"/>
                  <a:gd name="connsiteX7" fmla="*/ 146039 w 683408"/>
                  <a:gd name="connsiteY7" fmla="*/ 36644 h 231307"/>
                  <a:gd name="connsiteX8" fmla="*/ 169433 w 683408"/>
                  <a:gd name="connsiteY8" fmla="*/ 24500 h 231307"/>
                  <a:gd name="connsiteX9" fmla="*/ 186886 w 683408"/>
                  <a:gd name="connsiteY9" fmla="*/ 25919 h 231307"/>
                  <a:gd name="connsiteX10" fmla="*/ 202657 w 683408"/>
                  <a:gd name="connsiteY10" fmla="*/ 36433 h 231307"/>
                  <a:gd name="connsiteX11" fmla="*/ 221740 w 683408"/>
                  <a:gd name="connsiteY11" fmla="*/ 52204 h 231307"/>
                  <a:gd name="connsiteX12" fmla="*/ 248025 w 683408"/>
                  <a:gd name="connsiteY12" fmla="*/ 68764 h 231307"/>
                  <a:gd name="connsiteX13" fmla="*/ 286611 w 683408"/>
                  <a:gd name="connsiteY13" fmla="*/ 81854 h 231307"/>
                  <a:gd name="connsiteX14" fmla="*/ 341651 w 683408"/>
                  <a:gd name="connsiteY14" fmla="*/ 87111 h 231307"/>
                  <a:gd name="connsiteX15" fmla="*/ 341651 w 683408"/>
                  <a:gd name="connsiteY15" fmla="*/ 87111 h 231307"/>
                  <a:gd name="connsiteX16" fmla="*/ 396587 w 683408"/>
                  <a:gd name="connsiteY16" fmla="*/ 81854 h 231307"/>
                  <a:gd name="connsiteX17" fmla="*/ 435331 w 683408"/>
                  <a:gd name="connsiteY17" fmla="*/ 69079 h 231307"/>
                  <a:gd name="connsiteX18" fmla="*/ 462247 w 683408"/>
                  <a:gd name="connsiteY18" fmla="*/ 52835 h 231307"/>
                  <a:gd name="connsiteX19" fmla="*/ 481698 w 683408"/>
                  <a:gd name="connsiteY19" fmla="*/ 37380 h 231307"/>
                  <a:gd name="connsiteX20" fmla="*/ 497994 w 683408"/>
                  <a:gd name="connsiteY20" fmla="*/ 26866 h 231307"/>
                  <a:gd name="connsiteX21" fmla="*/ 515500 w 683408"/>
                  <a:gd name="connsiteY21" fmla="*/ 25394 h 231307"/>
                  <a:gd name="connsiteX22" fmla="*/ 538578 w 683408"/>
                  <a:gd name="connsiteY22" fmla="*/ 37169 h 231307"/>
                  <a:gd name="connsiteX23" fmla="*/ 571487 w 683408"/>
                  <a:gd name="connsiteY23" fmla="*/ 66346 h 231307"/>
                  <a:gd name="connsiteX24" fmla="*/ 592515 w 683408"/>
                  <a:gd name="connsiteY24" fmla="*/ 86164 h 231307"/>
                  <a:gd name="connsiteX25" fmla="*/ 611230 w 683408"/>
                  <a:gd name="connsiteY25" fmla="*/ 107666 h 231307"/>
                  <a:gd name="connsiteX26" fmla="*/ 627474 w 683408"/>
                  <a:gd name="connsiteY26" fmla="*/ 130639 h 231307"/>
                  <a:gd name="connsiteX27" fmla="*/ 641194 w 683408"/>
                  <a:gd name="connsiteY27" fmla="*/ 155031 h 231307"/>
                  <a:gd name="connsiteX28" fmla="*/ 652129 w 683408"/>
                  <a:gd name="connsiteY28" fmla="*/ 180685 h 231307"/>
                  <a:gd name="connsiteX29" fmla="*/ 660120 w 683408"/>
                  <a:gd name="connsiteY29" fmla="*/ 207443 h 23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3408" h="231307">
                    <a:moveTo>
                      <a:pt x="23656" y="207811"/>
                    </a:moveTo>
                    <a:cubicBezTo>
                      <a:pt x="25851" y="198753"/>
                      <a:pt x="28536" y="189820"/>
                      <a:pt x="31700" y="181053"/>
                    </a:cubicBezTo>
                    <a:cubicBezTo>
                      <a:pt x="34852" y="172300"/>
                      <a:pt x="38503" y="163735"/>
                      <a:pt x="42634" y="155399"/>
                    </a:cubicBezTo>
                    <a:cubicBezTo>
                      <a:pt x="46769" y="147039"/>
                      <a:pt x="51331" y="138897"/>
                      <a:pt x="56302" y="131007"/>
                    </a:cubicBezTo>
                    <a:cubicBezTo>
                      <a:pt x="61340" y="123076"/>
                      <a:pt x="66779" y="115408"/>
                      <a:pt x="72599" y="108034"/>
                    </a:cubicBezTo>
                    <a:cubicBezTo>
                      <a:pt x="78434" y="100621"/>
                      <a:pt x="84690" y="93419"/>
                      <a:pt x="91314" y="86532"/>
                    </a:cubicBezTo>
                    <a:cubicBezTo>
                      <a:pt x="97938" y="79646"/>
                      <a:pt x="104929" y="73022"/>
                      <a:pt x="112342" y="66714"/>
                    </a:cubicBezTo>
                    <a:cubicBezTo>
                      <a:pt x="122835" y="55892"/>
                      <a:pt x="134097" y="45842"/>
                      <a:pt x="146039" y="36644"/>
                    </a:cubicBezTo>
                    <a:cubicBezTo>
                      <a:pt x="152961" y="31094"/>
                      <a:pt x="160911" y="26967"/>
                      <a:pt x="169433" y="24500"/>
                    </a:cubicBezTo>
                    <a:cubicBezTo>
                      <a:pt x="175245" y="23006"/>
                      <a:pt x="181391" y="23506"/>
                      <a:pt x="186886" y="25919"/>
                    </a:cubicBezTo>
                    <a:cubicBezTo>
                      <a:pt x="192608" y="28671"/>
                      <a:pt x="197916" y="32210"/>
                      <a:pt x="202657" y="36433"/>
                    </a:cubicBezTo>
                    <a:cubicBezTo>
                      <a:pt x="208282" y="41112"/>
                      <a:pt x="214380" y="46632"/>
                      <a:pt x="221740" y="52204"/>
                    </a:cubicBezTo>
                    <a:cubicBezTo>
                      <a:pt x="229918" y="58600"/>
                      <a:pt x="238725" y="64148"/>
                      <a:pt x="248025" y="68764"/>
                    </a:cubicBezTo>
                    <a:cubicBezTo>
                      <a:pt x="260294" y="74710"/>
                      <a:pt x="273256" y="79107"/>
                      <a:pt x="286611" y="81854"/>
                    </a:cubicBezTo>
                    <a:cubicBezTo>
                      <a:pt x="304719" y="85555"/>
                      <a:pt x="323170" y="87318"/>
                      <a:pt x="341651" y="87111"/>
                    </a:cubicBezTo>
                    <a:lnTo>
                      <a:pt x="341651" y="87111"/>
                    </a:lnTo>
                    <a:cubicBezTo>
                      <a:pt x="360095" y="87250"/>
                      <a:pt x="378504" y="85488"/>
                      <a:pt x="396587" y="81854"/>
                    </a:cubicBezTo>
                    <a:cubicBezTo>
                      <a:pt x="409953" y="79111"/>
                      <a:pt x="422955" y="74824"/>
                      <a:pt x="435331" y="69079"/>
                    </a:cubicBezTo>
                    <a:cubicBezTo>
                      <a:pt x="444812" y="64556"/>
                      <a:pt x="453826" y="59115"/>
                      <a:pt x="462247" y="52835"/>
                    </a:cubicBezTo>
                    <a:cubicBezTo>
                      <a:pt x="469764" y="47315"/>
                      <a:pt x="476020" y="41953"/>
                      <a:pt x="481698" y="37380"/>
                    </a:cubicBezTo>
                    <a:cubicBezTo>
                      <a:pt x="486633" y="33159"/>
                      <a:pt x="492114" y="29622"/>
                      <a:pt x="497994" y="26866"/>
                    </a:cubicBezTo>
                    <a:cubicBezTo>
                      <a:pt x="503514" y="24485"/>
                      <a:pt x="509660" y="23968"/>
                      <a:pt x="515500" y="25394"/>
                    </a:cubicBezTo>
                    <a:cubicBezTo>
                      <a:pt x="523906" y="27729"/>
                      <a:pt x="531755" y="31733"/>
                      <a:pt x="538578" y="37169"/>
                    </a:cubicBezTo>
                    <a:cubicBezTo>
                      <a:pt x="550271" y="46047"/>
                      <a:pt x="561272" y="55801"/>
                      <a:pt x="571487" y="66346"/>
                    </a:cubicBezTo>
                    <a:cubicBezTo>
                      <a:pt x="578847" y="72654"/>
                      <a:pt x="585856" y="79260"/>
                      <a:pt x="592515" y="86164"/>
                    </a:cubicBezTo>
                    <a:cubicBezTo>
                      <a:pt x="599139" y="93051"/>
                      <a:pt x="605394" y="100253"/>
                      <a:pt x="611230" y="107666"/>
                    </a:cubicBezTo>
                    <a:cubicBezTo>
                      <a:pt x="617033" y="115041"/>
                      <a:pt x="622455" y="122709"/>
                      <a:pt x="627474" y="130639"/>
                    </a:cubicBezTo>
                    <a:cubicBezTo>
                      <a:pt x="632450" y="138594"/>
                      <a:pt x="637024" y="146725"/>
                      <a:pt x="641194" y="155031"/>
                    </a:cubicBezTo>
                    <a:cubicBezTo>
                      <a:pt x="645281" y="163387"/>
                      <a:pt x="648931" y="171950"/>
                      <a:pt x="652129" y="180685"/>
                    </a:cubicBezTo>
                    <a:cubicBezTo>
                      <a:pt x="655299" y="189445"/>
                      <a:pt x="657967" y="198379"/>
                      <a:pt x="660120" y="207443"/>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79" name="Freeform 78">
                <a:extLst>
                  <a:ext uri="{FF2B5EF4-FFF2-40B4-BE49-F238E27FC236}">
                    <a16:creationId xmlns:a16="http://schemas.microsoft.com/office/drawing/2014/main" id="{02BEEC97-674F-E74C-A453-C0141FE67B76}"/>
                  </a:ext>
                </a:extLst>
              </p:cNvPr>
              <p:cNvSpPr/>
              <p:nvPr/>
            </p:nvSpPr>
            <p:spPr>
              <a:xfrm>
                <a:off x="5576536" y="1164454"/>
                <a:ext cx="452101" cy="373246"/>
              </a:xfrm>
              <a:custGeom>
                <a:avLst/>
                <a:gdLst>
                  <a:gd name="connsiteX0" fmla="*/ 105981 w 452100"/>
                  <a:gd name="connsiteY0" fmla="*/ 23656 h 373245"/>
                  <a:gd name="connsiteX1" fmla="*/ 91735 w 452100"/>
                  <a:gd name="connsiteY1" fmla="*/ 43686 h 373245"/>
                  <a:gd name="connsiteX2" fmla="*/ 80117 w 452100"/>
                  <a:gd name="connsiteY2" fmla="*/ 65449 h 373245"/>
                  <a:gd name="connsiteX3" fmla="*/ 71075 w 452100"/>
                  <a:gd name="connsiteY3" fmla="*/ 88633 h 373245"/>
                  <a:gd name="connsiteX4" fmla="*/ 64661 w 452100"/>
                  <a:gd name="connsiteY4" fmla="*/ 112710 h 373245"/>
                  <a:gd name="connsiteX5" fmla="*/ 62927 w 452100"/>
                  <a:gd name="connsiteY5" fmla="*/ 112342 h 373245"/>
                  <a:gd name="connsiteX6" fmla="*/ 61139 w 452100"/>
                  <a:gd name="connsiteY6" fmla="*/ 112079 h 373245"/>
                  <a:gd name="connsiteX7" fmla="*/ 59247 w 452100"/>
                  <a:gd name="connsiteY7" fmla="*/ 112079 h 373245"/>
                  <a:gd name="connsiteX8" fmla="*/ 57354 w 452100"/>
                  <a:gd name="connsiteY8" fmla="*/ 112079 h 373245"/>
                  <a:gd name="connsiteX9" fmla="*/ 42845 w 452100"/>
                  <a:gd name="connsiteY9" fmla="*/ 115496 h 373245"/>
                  <a:gd name="connsiteX10" fmla="*/ 32331 w 452100"/>
                  <a:gd name="connsiteY10" fmla="*/ 124433 h 373245"/>
                  <a:gd name="connsiteX11" fmla="*/ 25865 w 452100"/>
                  <a:gd name="connsiteY11" fmla="*/ 136944 h 373245"/>
                  <a:gd name="connsiteX12" fmla="*/ 25865 w 452100"/>
                  <a:gd name="connsiteY12" fmla="*/ 164859 h 373245"/>
                  <a:gd name="connsiteX13" fmla="*/ 32331 w 452100"/>
                  <a:gd name="connsiteY13" fmla="*/ 177318 h 373245"/>
                  <a:gd name="connsiteX14" fmla="*/ 42845 w 452100"/>
                  <a:gd name="connsiteY14" fmla="*/ 186308 h 373245"/>
                  <a:gd name="connsiteX15" fmla="*/ 57407 w 452100"/>
                  <a:gd name="connsiteY15" fmla="*/ 189725 h 373245"/>
                  <a:gd name="connsiteX16" fmla="*/ 59720 w 452100"/>
                  <a:gd name="connsiteY16" fmla="*/ 189725 h 373245"/>
                  <a:gd name="connsiteX17" fmla="*/ 60824 w 452100"/>
                  <a:gd name="connsiteY17" fmla="*/ 189725 h 373245"/>
                  <a:gd name="connsiteX18" fmla="*/ 61980 w 452100"/>
                  <a:gd name="connsiteY18" fmla="*/ 189725 h 373245"/>
                  <a:gd name="connsiteX19" fmla="*/ 79013 w 452100"/>
                  <a:gd name="connsiteY19" fmla="*/ 250495 h 373245"/>
                  <a:gd name="connsiteX20" fmla="*/ 112815 w 452100"/>
                  <a:gd name="connsiteY20" fmla="*/ 303065 h 373245"/>
                  <a:gd name="connsiteX21" fmla="*/ 333748 w 452100"/>
                  <a:gd name="connsiteY21" fmla="*/ 313440 h 373245"/>
                  <a:gd name="connsiteX22" fmla="*/ 344123 w 452100"/>
                  <a:gd name="connsiteY22" fmla="*/ 303065 h 373245"/>
                  <a:gd name="connsiteX23" fmla="*/ 377978 w 452100"/>
                  <a:gd name="connsiteY23" fmla="*/ 250863 h 373245"/>
                  <a:gd name="connsiteX24" fmla="*/ 395063 w 452100"/>
                  <a:gd name="connsiteY24" fmla="*/ 190198 h 373245"/>
                  <a:gd name="connsiteX25" fmla="*/ 395063 w 452100"/>
                  <a:gd name="connsiteY25" fmla="*/ 190198 h 373245"/>
                  <a:gd name="connsiteX26" fmla="*/ 409625 w 452100"/>
                  <a:gd name="connsiteY26" fmla="*/ 186781 h 373245"/>
                  <a:gd name="connsiteX27" fmla="*/ 420139 w 452100"/>
                  <a:gd name="connsiteY27" fmla="*/ 177791 h 373245"/>
                  <a:gd name="connsiteX28" fmla="*/ 426605 w 452100"/>
                  <a:gd name="connsiteY28" fmla="*/ 165332 h 373245"/>
                  <a:gd name="connsiteX29" fmla="*/ 426605 w 452100"/>
                  <a:gd name="connsiteY29" fmla="*/ 137418 h 373245"/>
                  <a:gd name="connsiteX30" fmla="*/ 420139 w 452100"/>
                  <a:gd name="connsiteY30" fmla="*/ 124906 h 373245"/>
                  <a:gd name="connsiteX31" fmla="*/ 409625 w 452100"/>
                  <a:gd name="connsiteY31" fmla="*/ 115969 h 373245"/>
                  <a:gd name="connsiteX32" fmla="*/ 395063 w 452100"/>
                  <a:gd name="connsiteY32" fmla="*/ 112499 h 373245"/>
                  <a:gd name="connsiteX33" fmla="*/ 392172 w 452100"/>
                  <a:gd name="connsiteY33" fmla="*/ 112499 h 373245"/>
                  <a:gd name="connsiteX34" fmla="*/ 376716 w 452100"/>
                  <a:gd name="connsiteY34" fmla="*/ 65607 h 373245"/>
                  <a:gd name="connsiteX35" fmla="*/ 365151 w 452100"/>
                  <a:gd name="connsiteY35" fmla="*/ 44001 h 373245"/>
                  <a:gd name="connsiteX36" fmla="*/ 351062 w 452100"/>
                  <a:gd name="connsiteY36" fmla="*/ 24130 h 37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2100" h="373245">
                    <a:moveTo>
                      <a:pt x="105981" y="23656"/>
                    </a:moveTo>
                    <a:cubicBezTo>
                      <a:pt x="100796" y="30011"/>
                      <a:pt x="96037" y="36702"/>
                      <a:pt x="91735" y="43686"/>
                    </a:cubicBezTo>
                    <a:cubicBezTo>
                      <a:pt x="87450" y="50712"/>
                      <a:pt x="83571" y="57979"/>
                      <a:pt x="80117" y="65449"/>
                    </a:cubicBezTo>
                    <a:cubicBezTo>
                      <a:pt x="76678" y="73005"/>
                      <a:pt x="73659" y="80744"/>
                      <a:pt x="71075" y="88633"/>
                    </a:cubicBezTo>
                    <a:cubicBezTo>
                      <a:pt x="68513" y="96539"/>
                      <a:pt x="66372" y="104576"/>
                      <a:pt x="64661" y="112710"/>
                    </a:cubicBezTo>
                    <a:lnTo>
                      <a:pt x="62927" y="112342"/>
                    </a:lnTo>
                    <a:lnTo>
                      <a:pt x="61139" y="112079"/>
                    </a:lnTo>
                    <a:lnTo>
                      <a:pt x="59247" y="112079"/>
                    </a:lnTo>
                    <a:lnTo>
                      <a:pt x="57354" y="112079"/>
                    </a:lnTo>
                    <a:cubicBezTo>
                      <a:pt x="52312" y="112022"/>
                      <a:pt x="47332" y="113194"/>
                      <a:pt x="42845" y="115496"/>
                    </a:cubicBezTo>
                    <a:cubicBezTo>
                      <a:pt x="38734" y="117678"/>
                      <a:pt x="35147" y="120727"/>
                      <a:pt x="32331" y="124433"/>
                    </a:cubicBezTo>
                    <a:cubicBezTo>
                      <a:pt x="29471" y="128200"/>
                      <a:pt x="27283" y="132433"/>
                      <a:pt x="25865" y="136944"/>
                    </a:cubicBezTo>
                    <a:cubicBezTo>
                      <a:pt x="22920" y="146016"/>
                      <a:pt x="22920" y="155787"/>
                      <a:pt x="25865" y="164859"/>
                    </a:cubicBezTo>
                    <a:cubicBezTo>
                      <a:pt x="27284" y="169354"/>
                      <a:pt x="29472" y="173570"/>
                      <a:pt x="32331" y="177318"/>
                    </a:cubicBezTo>
                    <a:cubicBezTo>
                      <a:pt x="35159" y="181026"/>
                      <a:pt x="38743" y="184090"/>
                      <a:pt x="42845" y="186308"/>
                    </a:cubicBezTo>
                    <a:cubicBezTo>
                      <a:pt x="47355" y="188598"/>
                      <a:pt x="52349" y="189770"/>
                      <a:pt x="57407" y="189725"/>
                    </a:cubicBezTo>
                    <a:lnTo>
                      <a:pt x="59720" y="189725"/>
                    </a:lnTo>
                    <a:lnTo>
                      <a:pt x="60824" y="189725"/>
                    </a:lnTo>
                    <a:lnTo>
                      <a:pt x="61980" y="189725"/>
                    </a:lnTo>
                    <a:cubicBezTo>
                      <a:pt x="64761" y="210684"/>
                      <a:pt x="70496" y="231144"/>
                      <a:pt x="79013" y="250495"/>
                    </a:cubicBezTo>
                    <a:cubicBezTo>
                      <a:pt x="87342" y="269743"/>
                      <a:pt x="98760" y="287500"/>
                      <a:pt x="112815" y="303065"/>
                    </a:cubicBezTo>
                    <a:cubicBezTo>
                      <a:pt x="170959" y="366939"/>
                      <a:pt x="269875" y="371584"/>
                      <a:pt x="333748" y="313440"/>
                    </a:cubicBezTo>
                    <a:cubicBezTo>
                      <a:pt x="337367" y="310146"/>
                      <a:pt x="340829" y="306684"/>
                      <a:pt x="344123" y="303065"/>
                    </a:cubicBezTo>
                    <a:cubicBezTo>
                      <a:pt x="358181" y="287629"/>
                      <a:pt x="369617" y="269995"/>
                      <a:pt x="377978" y="250863"/>
                    </a:cubicBezTo>
                    <a:cubicBezTo>
                      <a:pt x="386487" y="231542"/>
                      <a:pt x="392239" y="211120"/>
                      <a:pt x="395063" y="190198"/>
                    </a:cubicBezTo>
                    <a:lnTo>
                      <a:pt x="395063" y="190198"/>
                    </a:lnTo>
                    <a:cubicBezTo>
                      <a:pt x="400121" y="190243"/>
                      <a:pt x="405115" y="189071"/>
                      <a:pt x="409625" y="186781"/>
                    </a:cubicBezTo>
                    <a:cubicBezTo>
                      <a:pt x="413727" y="184563"/>
                      <a:pt x="417311" y="181499"/>
                      <a:pt x="420139" y="177791"/>
                    </a:cubicBezTo>
                    <a:cubicBezTo>
                      <a:pt x="422977" y="174030"/>
                      <a:pt x="425163" y="169818"/>
                      <a:pt x="426605" y="165332"/>
                    </a:cubicBezTo>
                    <a:cubicBezTo>
                      <a:pt x="429549" y="156260"/>
                      <a:pt x="429549" y="146489"/>
                      <a:pt x="426605" y="137418"/>
                    </a:cubicBezTo>
                    <a:cubicBezTo>
                      <a:pt x="425168" y="132913"/>
                      <a:pt x="422982" y="128683"/>
                      <a:pt x="420139" y="124906"/>
                    </a:cubicBezTo>
                    <a:cubicBezTo>
                      <a:pt x="417323" y="121201"/>
                      <a:pt x="413735" y="118151"/>
                      <a:pt x="409625" y="115969"/>
                    </a:cubicBezTo>
                    <a:cubicBezTo>
                      <a:pt x="405127" y="113641"/>
                      <a:pt x="400127" y="112450"/>
                      <a:pt x="395063" y="112499"/>
                    </a:cubicBezTo>
                    <a:lnTo>
                      <a:pt x="392172" y="112499"/>
                    </a:lnTo>
                    <a:cubicBezTo>
                      <a:pt x="388804" y="96336"/>
                      <a:pt x="383619" y="80605"/>
                      <a:pt x="376716" y="65607"/>
                    </a:cubicBezTo>
                    <a:cubicBezTo>
                      <a:pt x="373290" y="58184"/>
                      <a:pt x="369428" y="50969"/>
                      <a:pt x="365151" y="44001"/>
                    </a:cubicBezTo>
                    <a:cubicBezTo>
                      <a:pt x="360888" y="37080"/>
                      <a:pt x="356182" y="30442"/>
                      <a:pt x="351062" y="24130"/>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80" name="Freeform 79">
                <a:extLst>
                  <a:ext uri="{FF2B5EF4-FFF2-40B4-BE49-F238E27FC236}">
                    <a16:creationId xmlns:a16="http://schemas.microsoft.com/office/drawing/2014/main" id="{8659508E-2C8E-E848-9ADD-D62CB3C327FC}"/>
                  </a:ext>
                </a:extLst>
              </p:cNvPr>
              <p:cNvSpPr/>
              <p:nvPr/>
            </p:nvSpPr>
            <p:spPr>
              <a:xfrm>
                <a:off x="5642564" y="1170236"/>
                <a:ext cx="336447" cy="42056"/>
              </a:xfrm>
              <a:custGeom>
                <a:avLst/>
                <a:gdLst>
                  <a:gd name="connsiteX0" fmla="*/ 23656 w 336447"/>
                  <a:gd name="connsiteY0" fmla="*/ 23656 h 42055"/>
                  <a:gd name="connsiteX1" fmla="*/ 63820 w 336447"/>
                  <a:gd name="connsiteY1" fmla="*/ 23656 h 42055"/>
                  <a:gd name="connsiteX2" fmla="*/ 170116 w 336447"/>
                  <a:gd name="connsiteY2" fmla="*/ 23656 h 42055"/>
                  <a:gd name="connsiteX3" fmla="*/ 276412 w 336447"/>
                  <a:gd name="connsiteY3" fmla="*/ 23656 h 42055"/>
                  <a:gd name="connsiteX4" fmla="*/ 317522 w 336447"/>
                  <a:gd name="connsiteY4" fmla="*/ 23656 h 42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47" h="42055">
                    <a:moveTo>
                      <a:pt x="23656" y="23656"/>
                    </a:moveTo>
                    <a:lnTo>
                      <a:pt x="63820" y="23656"/>
                    </a:lnTo>
                    <a:lnTo>
                      <a:pt x="170116" y="23656"/>
                    </a:lnTo>
                    <a:lnTo>
                      <a:pt x="276412" y="23656"/>
                    </a:lnTo>
                    <a:lnTo>
                      <a:pt x="317522" y="23656"/>
                    </a:ln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81" name="Freeform 80">
                <a:extLst>
                  <a:ext uri="{FF2B5EF4-FFF2-40B4-BE49-F238E27FC236}">
                    <a16:creationId xmlns:a16="http://schemas.microsoft.com/office/drawing/2014/main" id="{E027753E-9586-5B4E-B81D-A17E4E8B2CA7}"/>
                  </a:ext>
                </a:extLst>
              </p:cNvPr>
              <p:cNvSpPr/>
              <p:nvPr/>
            </p:nvSpPr>
            <p:spPr>
              <a:xfrm>
                <a:off x="5622377" y="991341"/>
                <a:ext cx="357475" cy="215536"/>
              </a:xfrm>
              <a:custGeom>
                <a:avLst/>
                <a:gdLst>
                  <a:gd name="connsiteX0" fmla="*/ 273942 w 357474"/>
                  <a:gd name="connsiteY0" fmla="*/ 23656 h 215536"/>
                  <a:gd name="connsiteX1" fmla="*/ 250601 w 357474"/>
                  <a:gd name="connsiteY1" fmla="*/ 36641 h 215536"/>
                  <a:gd name="connsiteX2" fmla="*/ 227312 w 357474"/>
                  <a:gd name="connsiteY2" fmla="*/ 49573 h 215536"/>
                  <a:gd name="connsiteX3" fmla="*/ 204024 w 357474"/>
                  <a:gd name="connsiteY3" fmla="*/ 62558 h 215536"/>
                  <a:gd name="connsiteX4" fmla="*/ 180683 w 357474"/>
                  <a:gd name="connsiteY4" fmla="*/ 75490 h 215536"/>
                  <a:gd name="connsiteX5" fmla="*/ 157394 w 357474"/>
                  <a:gd name="connsiteY5" fmla="*/ 62558 h 215536"/>
                  <a:gd name="connsiteX6" fmla="*/ 134053 w 357474"/>
                  <a:gd name="connsiteY6" fmla="*/ 49573 h 215536"/>
                  <a:gd name="connsiteX7" fmla="*/ 110765 w 357474"/>
                  <a:gd name="connsiteY7" fmla="*/ 36641 h 215536"/>
                  <a:gd name="connsiteX8" fmla="*/ 87424 w 357474"/>
                  <a:gd name="connsiteY8" fmla="*/ 23656 h 215536"/>
                  <a:gd name="connsiteX9" fmla="*/ 79486 w 357474"/>
                  <a:gd name="connsiteY9" fmla="*/ 41898 h 215536"/>
                  <a:gd name="connsiteX10" fmla="*/ 71495 w 357474"/>
                  <a:gd name="connsiteY10" fmla="*/ 60087 h 215536"/>
                  <a:gd name="connsiteX11" fmla="*/ 63504 w 357474"/>
                  <a:gd name="connsiteY11" fmla="*/ 78277 h 215536"/>
                  <a:gd name="connsiteX12" fmla="*/ 55514 w 357474"/>
                  <a:gd name="connsiteY12" fmla="*/ 96518 h 215536"/>
                  <a:gd name="connsiteX13" fmla="*/ 47576 w 357474"/>
                  <a:gd name="connsiteY13" fmla="*/ 121594 h 215536"/>
                  <a:gd name="connsiteX14" fmla="*/ 39585 w 357474"/>
                  <a:gd name="connsiteY14" fmla="*/ 146670 h 215536"/>
                  <a:gd name="connsiteX15" fmla="*/ 31594 w 357474"/>
                  <a:gd name="connsiteY15" fmla="*/ 171746 h 215536"/>
                  <a:gd name="connsiteX16" fmla="*/ 23656 w 357474"/>
                  <a:gd name="connsiteY16" fmla="*/ 196769 h 215536"/>
                  <a:gd name="connsiteX17" fmla="*/ 62926 w 357474"/>
                  <a:gd name="connsiteY17" fmla="*/ 196769 h 215536"/>
                  <a:gd name="connsiteX18" fmla="*/ 102143 w 357474"/>
                  <a:gd name="connsiteY18" fmla="*/ 196769 h 215536"/>
                  <a:gd name="connsiteX19" fmla="*/ 141413 w 357474"/>
                  <a:gd name="connsiteY19" fmla="*/ 196769 h 215536"/>
                  <a:gd name="connsiteX20" fmla="*/ 180683 w 357474"/>
                  <a:gd name="connsiteY20" fmla="*/ 196769 h 215536"/>
                  <a:gd name="connsiteX21" fmla="*/ 219952 w 357474"/>
                  <a:gd name="connsiteY21" fmla="*/ 196769 h 215536"/>
                  <a:gd name="connsiteX22" fmla="*/ 259222 w 357474"/>
                  <a:gd name="connsiteY22" fmla="*/ 196769 h 215536"/>
                  <a:gd name="connsiteX23" fmla="*/ 298492 w 357474"/>
                  <a:gd name="connsiteY23" fmla="*/ 196769 h 215536"/>
                  <a:gd name="connsiteX24" fmla="*/ 337709 w 357474"/>
                  <a:gd name="connsiteY24" fmla="*/ 196769 h 215536"/>
                  <a:gd name="connsiteX25" fmla="*/ 329771 w 357474"/>
                  <a:gd name="connsiteY25" fmla="*/ 171746 h 215536"/>
                  <a:gd name="connsiteX26" fmla="*/ 321780 w 357474"/>
                  <a:gd name="connsiteY26" fmla="*/ 146670 h 215536"/>
                  <a:gd name="connsiteX27" fmla="*/ 313789 w 357474"/>
                  <a:gd name="connsiteY27" fmla="*/ 121594 h 215536"/>
                  <a:gd name="connsiteX28" fmla="*/ 305851 w 357474"/>
                  <a:gd name="connsiteY28" fmla="*/ 96518 h 215536"/>
                  <a:gd name="connsiteX29" fmla="*/ 297861 w 357474"/>
                  <a:gd name="connsiteY29" fmla="*/ 78277 h 215536"/>
                  <a:gd name="connsiteX30" fmla="*/ 289870 w 357474"/>
                  <a:gd name="connsiteY30" fmla="*/ 60087 h 215536"/>
                  <a:gd name="connsiteX31" fmla="*/ 281932 w 357474"/>
                  <a:gd name="connsiteY31" fmla="*/ 41898 h 215536"/>
                  <a:gd name="connsiteX32" fmla="*/ 273942 w 357474"/>
                  <a:gd name="connsiteY32" fmla="*/ 23656 h 21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7474" h="215536">
                    <a:moveTo>
                      <a:pt x="273942" y="23656"/>
                    </a:moveTo>
                    <a:lnTo>
                      <a:pt x="250601" y="36641"/>
                    </a:lnTo>
                    <a:lnTo>
                      <a:pt x="227312" y="49573"/>
                    </a:lnTo>
                    <a:lnTo>
                      <a:pt x="204024" y="62558"/>
                    </a:lnTo>
                    <a:lnTo>
                      <a:pt x="180683" y="75490"/>
                    </a:lnTo>
                    <a:lnTo>
                      <a:pt x="157394" y="62558"/>
                    </a:lnTo>
                    <a:lnTo>
                      <a:pt x="134053" y="49573"/>
                    </a:lnTo>
                    <a:lnTo>
                      <a:pt x="110765" y="36641"/>
                    </a:lnTo>
                    <a:lnTo>
                      <a:pt x="87424" y="23656"/>
                    </a:lnTo>
                    <a:lnTo>
                      <a:pt x="79486" y="41898"/>
                    </a:lnTo>
                    <a:lnTo>
                      <a:pt x="71495" y="60087"/>
                    </a:lnTo>
                    <a:lnTo>
                      <a:pt x="63504" y="78277"/>
                    </a:lnTo>
                    <a:lnTo>
                      <a:pt x="55514" y="96518"/>
                    </a:lnTo>
                    <a:lnTo>
                      <a:pt x="47576" y="121594"/>
                    </a:lnTo>
                    <a:lnTo>
                      <a:pt x="39585" y="146670"/>
                    </a:lnTo>
                    <a:lnTo>
                      <a:pt x="31594" y="171746"/>
                    </a:lnTo>
                    <a:lnTo>
                      <a:pt x="23656" y="196769"/>
                    </a:lnTo>
                    <a:lnTo>
                      <a:pt x="62926" y="196769"/>
                    </a:lnTo>
                    <a:lnTo>
                      <a:pt x="102143" y="196769"/>
                    </a:lnTo>
                    <a:lnTo>
                      <a:pt x="141413" y="196769"/>
                    </a:lnTo>
                    <a:lnTo>
                      <a:pt x="180683" y="196769"/>
                    </a:lnTo>
                    <a:lnTo>
                      <a:pt x="219952" y="196769"/>
                    </a:lnTo>
                    <a:lnTo>
                      <a:pt x="259222" y="196769"/>
                    </a:lnTo>
                    <a:lnTo>
                      <a:pt x="298492" y="196769"/>
                    </a:lnTo>
                    <a:lnTo>
                      <a:pt x="337709" y="196769"/>
                    </a:lnTo>
                    <a:lnTo>
                      <a:pt x="329771" y="171746"/>
                    </a:lnTo>
                    <a:lnTo>
                      <a:pt x="321780" y="146670"/>
                    </a:lnTo>
                    <a:lnTo>
                      <a:pt x="313789" y="121594"/>
                    </a:lnTo>
                    <a:lnTo>
                      <a:pt x="305851" y="96518"/>
                    </a:lnTo>
                    <a:lnTo>
                      <a:pt x="297861" y="78277"/>
                    </a:lnTo>
                    <a:lnTo>
                      <a:pt x="289870" y="60087"/>
                    </a:lnTo>
                    <a:lnTo>
                      <a:pt x="281932" y="41898"/>
                    </a:lnTo>
                    <a:lnTo>
                      <a:pt x="273942" y="23656"/>
                    </a:lnTo>
                    <a:close/>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82" name="Freeform 81">
                <a:extLst>
                  <a:ext uri="{FF2B5EF4-FFF2-40B4-BE49-F238E27FC236}">
                    <a16:creationId xmlns:a16="http://schemas.microsoft.com/office/drawing/2014/main" id="{7E17C476-0824-5E4C-921A-FC31D5F92B42}"/>
                  </a:ext>
                </a:extLst>
              </p:cNvPr>
              <p:cNvSpPr/>
              <p:nvPr/>
            </p:nvSpPr>
            <p:spPr>
              <a:xfrm>
                <a:off x="5686460" y="1269278"/>
                <a:ext cx="110397" cy="78855"/>
              </a:xfrm>
              <a:custGeom>
                <a:avLst/>
                <a:gdLst>
                  <a:gd name="connsiteX0" fmla="*/ 23656 w 110396"/>
                  <a:gd name="connsiteY0" fmla="*/ 23656 h 78854"/>
                  <a:gd name="connsiteX1" fmla="*/ 39480 w 110396"/>
                  <a:gd name="connsiteY1" fmla="*/ 32330 h 78854"/>
                  <a:gd name="connsiteX2" fmla="*/ 55251 w 110396"/>
                  <a:gd name="connsiteY2" fmla="*/ 41004 h 78854"/>
                  <a:gd name="connsiteX3" fmla="*/ 71074 w 110396"/>
                  <a:gd name="connsiteY3" fmla="*/ 49678 h 78854"/>
                  <a:gd name="connsiteX4" fmla="*/ 86845 w 110396"/>
                  <a:gd name="connsiteY4" fmla="*/ 58405 h 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6" h="78854">
                    <a:moveTo>
                      <a:pt x="23656" y="23656"/>
                    </a:moveTo>
                    <a:lnTo>
                      <a:pt x="39480" y="32330"/>
                    </a:lnTo>
                    <a:lnTo>
                      <a:pt x="55251" y="41004"/>
                    </a:lnTo>
                    <a:lnTo>
                      <a:pt x="71074" y="49678"/>
                    </a:lnTo>
                    <a:lnTo>
                      <a:pt x="86845" y="58405"/>
                    </a:ln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83" name="Freeform 82">
                <a:extLst>
                  <a:ext uri="{FF2B5EF4-FFF2-40B4-BE49-F238E27FC236}">
                    <a16:creationId xmlns:a16="http://schemas.microsoft.com/office/drawing/2014/main" id="{93D8CE76-3B9A-CC44-8C70-9ED364E6FA39}"/>
                  </a:ext>
                </a:extLst>
              </p:cNvPr>
              <p:cNvSpPr/>
              <p:nvPr/>
            </p:nvSpPr>
            <p:spPr>
              <a:xfrm>
                <a:off x="5808422" y="1269278"/>
                <a:ext cx="110397" cy="78855"/>
              </a:xfrm>
              <a:custGeom>
                <a:avLst/>
                <a:gdLst>
                  <a:gd name="connsiteX0" fmla="*/ 86793 w 110396"/>
                  <a:gd name="connsiteY0" fmla="*/ 23656 h 78854"/>
                  <a:gd name="connsiteX1" fmla="*/ 71022 w 110396"/>
                  <a:gd name="connsiteY1" fmla="*/ 32330 h 78854"/>
                  <a:gd name="connsiteX2" fmla="*/ 55251 w 110396"/>
                  <a:gd name="connsiteY2" fmla="*/ 41004 h 78854"/>
                  <a:gd name="connsiteX3" fmla="*/ 39427 w 110396"/>
                  <a:gd name="connsiteY3" fmla="*/ 49678 h 78854"/>
                  <a:gd name="connsiteX4" fmla="*/ 23656 w 110396"/>
                  <a:gd name="connsiteY4" fmla="*/ 58405 h 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6" h="78854">
                    <a:moveTo>
                      <a:pt x="86793" y="23656"/>
                    </a:moveTo>
                    <a:lnTo>
                      <a:pt x="71022" y="32330"/>
                    </a:lnTo>
                    <a:lnTo>
                      <a:pt x="55251" y="41004"/>
                    </a:lnTo>
                    <a:lnTo>
                      <a:pt x="39427" y="49678"/>
                    </a:lnTo>
                    <a:lnTo>
                      <a:pt x="23656" y="58405"/>
                    </a:ln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84" name="Freeform 83">
                <a:extLst>
                  <a:ext uri="{FF2B5EF4-FFF2-40B4-BE49-F238E27FC236}">
                    <a16:creationId xmlns:a16="http://schemas.microsoft.com/office/drawing/2014/main" id="{E7AE6047-74E2-A543-93C6-40B933CF7413}"/>
                  </a:ext>
                </a:extLst>
              </p:cNvPr>
              <p:cNvSpPr/>
              <p:nvPr/>
            </p:nvSpPr>
            <p:spPr>
              <a:xfrm>
                <a:off x="5466669" y="1076504"/>
                <a:ext cx="215536" cy="499414"/>
              </a:xfrm>
              <a:custGeom>
                <a:avLst/>
                <a:gdLst>
                  <a:gd name="connsiteX0" fmla="*/ 77064 w 215536"/>
                  <a:gd name="connsiteY0" fmla="*/ 477229 h 499413"/>
                  <a:gd name="connsiteX1" fmla="*/ 48256 w 215536"/>
                  <a:gd name="connsiteY1" fmla="*/ 424239 h 499413"/>
                  <a:gd name="connsiteX2" fmla="*/ 30067 w 215536"/>
                  <a:gd name="connsiteY2" fmla="*/ 365571 h 499413"/>
                  <a:gd name="connsiteX3" fmla="*/ 48256 w 215536"/>
                  <a:gd name="connsiteY3" fmla="*/ 180840 h 499413"/>
                  <a:gd name="connsiteX4" fmla="*/ 77064 w 215536"/>
                  <a:gd name="connsiteY4" fmla="*/ 127745 h 499413"/>
                  <a:gd name="connsiteX5" fmla="*/ 161491 w 215536"/>
                  <a:gd name="connsiteY5" fmla="*/ 43633 h 499413"/>
                  <a:gd name="connsiteX6" fmla="*/ 194242 w 215536"/>
                  <a:gd name="connsiteY6" fmla="*/ 23656 h 49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536" h="499413">
                    <a:moveTo>
                      <a:pt x="77064" y="477229"/>
                    </a:moveTo>
                    <a:cubicBezTo>
                      <a:pt x="65791" y="460526"/>
                      <a:pt x="56144" y="442782"/>
                      <a:pt x="48256" y="424239"/>
                    </a:cubicBezTo>
                    <a:cubicBezTo>
                      <a:pt x="40266" y="405333"/>
                      <a:pt x="34173" y="385680"/>
                      <a:pt x="30067" y="365571"/>
                    </a:cubicBezTo>
                    <a:cubicBezTo>
                      <a:pt x="17328" y="303570"/>
                      <a:pt x="23669" y="239165"/>
                      <a:pt x="48256" y="180840"/>
                    </a:cubicBezTo>
                    <a:cubicBezTo>
                      <a:pt x="56159" y="162271"/>
                      <a:pt x="65805" y="144493"/>
                      <a:pt x="77064" y="127745"/>
                    </a:cubicBezTo>
                    <a:cubicBezTo>
                      <a:pt x="99597" y="94590"/>
                      <a:pt x="128252" y="66042"/>
                      <a:pt x="161491" y="43633"/>
                    </a:cubicBezTo>
                    <a:cubicBezTo>
                      <a:pt x="171921" y="36206"/>
                      <a:pt x="182865" y="29530"/>
                      <a:pt x="194242" y="23656"/>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85" name="Freeform 84">
                <a:extLst>
                  <a:ext uri="{FF2B5EF4-FFF2-40B4-BE49-F238E27FC236}">
                    <a16:creationId xmlns:a16="http://schemas.microsoft.com/office/drawing/2014/main" id="{9DD63595-1483-A149-AE3C-F19364B74774}"/>
                  </a:ext>
                </a:extLst>
              </p:cNvPr>
              <p:cNvSpPr/>
              <p:nvPr/>
            </p:nvSpPr>
            <p:spPr>
              <a:xfrm>
                <a:off x="5922446" y="1080710"/>
                <a:ext cx="215536" cy="494157"/>
              </a:xfrm>
              <a:custGeom>
                <a:avLst/>
                <a:gdLst>
                  <a:gd name="connsiteX0" fmla="*/ 139626 w 215536"/>
                  <a:gd name="connsiteY0" fmla="*/ 473024 h 494156"/>
                  <a:gd name="connsiteX1" fmla="*/ 168434 w 215536"/>
                  <a:gd name="connsiteY1" fmla="*/ 419928 h 494156"/>
                  <a:gd name="connsiteX2" fmla="*/ 186623 w 215536"/>
                  <a:gd name="connsiteY2" fmla="*/ 361260 h 494156"/>
                  <a:gd name="connsiteX3" fmla="*/ 168434 w 215536"/>
                  <a:gd name="connsiteY3" fmla="*/ 176635 h 494156"/>
                  <a:gd name="connsiteX4" fmla="*/ 139626 w 215536"/>
                  <a:gd name="connsiteY4" fmla="*/ 123539 h 494156"/>
                  <a:gd name="connsiteX5" fmla="*/ 55198 w 215536"/>
                  <a:gd name="connsiteY5" fmla="*/ 39427 h 494156"/>
                  <a:gd name="connsiteX6" fmla="*/ 23656 w 215536"/>
                  <a:gd name="connsiteY6" fmla="*/ 23656 h 49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536" h="494156">
                    <a:moveTo>
                      <a:pt x="139626" y="473024"/>
                    </a:moveTo>
                    <a:cubicBezTo>
                      <a:pt x="150905" y="456287"/>
                      <a:pt x="160552" y="438507"/>
                      <a:pt x="168434" y="419928"/>
                    </a:cubicBezTo>
                    <a:cubicBezTo>
                      <a:pt x="176423" y="401022"/>
                      <a:pt x="182516" y="381370"/>
                      <a:pt x="186623" y="361260"/>
                    </a:cubicBezTo>
                    <a:cubicBezTo>
                      <a:pt x="199340" y="299293"/>
                      <a:pt x="192999" y="234928"/>
                      <a:pt x="168434" y="176635"/>
                    </a:cubicBezTo>
                    <a:cubicBezTo>
                      <a:pt x="160530" y="158066"/>
                      <a:pt x="150884" y="140288"/>
                      <a:pt x="139626" y="123539"/>
                    </a:cubicBezTo>
                    <a:cubicBezTo>
                      <a:pt x="117093" y="90384"/>
                      <a:pt x="88437" y="61836"/>
                      <a:pt x="55198" y="39427"/>
                    </a:cubicBezTo>
                    <a:cubicBezTo>
                      <a:pt x="55198" y="39427"/>
                      <a:pt x="33014" y="24077"/>
                      <a:pt x="23656" y="23656"/>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grpSp>
      </p:grpSp>
      <p:grpSp>
        <p:nvGrpSpPr>
          <p:cNvPr id="7" name="Group 6">
            <a:extLst>
              <a:ext uri="{FF2B5EF4-FFF2-40B4-BE49-F238E27FC236}">
                <a16:creationId xmlns:a16="http://schemas.microsoft.com/office/drawing/2014/main" id="{9352EE46-55FE-124A-A070-51854294E743}"/>
              </a:ext>
            </a:extLst>
          </p:cNvPr>
          <p:cNvGrpSpPr/>
          <p:nvPr/>
        </p:nvGrpSpPr>
        <p:grpSpPr>
          <a:xfrm>
            <a:off x="734483" y="3548042"/>
            <a:ext cx="2195071" cy="454940"/>
            <a:chOff x="6082903" y="1336923"/>
            <a:chExt cx="2195071" cy="454940"/>
          </a:xfrm>
          <a:solidFill>
            <a:schemeClr val="accent1">
              <a:lumMod val="50000"/>
            </a:schemeClr>
          </a:solidFill>
        </p:grpSpPr>
        <p:sp>
          <p:nvSpPr>
            <p:cNvPr id="44" name="Google Shape;543;p51">
              <a:extLst>
                <a:ext uri="{FF2B5EF4-FFF2-40B4-BE49-F238E27FC236}">
                  <a16:creationId xmlns:a16="http://schemas.microsoft.com/office/drawing/2014/main" id="{96C86B5A-9E1D-8A47-A555-33ED1797AEA5}"/>
                </a:ext>
              </a:extLst>
            </p:cNvPr>
            <p:cNvSpPr/>
            <p:nvPr/>
          </p:nvSpPr>
          <p:spPr>
            <a:xfrm flipH="1">
              <a:off x="6211431" y="1380279"/>
              <a:ext cx="2066543" cy="360000"/>
            </a:xfrm>
            <a:prstGeom prst="homePlate">
              <a:avLst>
                <a:gd name="adj" fmla="val 0"/>
              </a:avLst>
            </a:prstGeom>
            <a:grp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4A1106"/>
                </a:buClr>
                <a:buSzPts val="800"/>
                <a:buFont typeface="Karla"/>
                <a:buNone/>
                <a:tabLst/>
                <a:defRPr/>
              </a:pPr>
              <a:r>
                <a:rPr kumimoji="0" lang="en-US"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rPr>
                <a:t>PEOPLE</a:t>
              </a:r>
              <a:endParaRPr kumimoji="0"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endParaRPr>
            </a:p>
          </p:txBody>
        </p:sp>
        <p:grpSp>
          <p:nvGrpSpPr>
            <p:cNvPr id="5" name="Group 4">
              <a:extLst>
                <a:ext uri="{FF2B5EF4-FFF2-40B4-BE49-F238E27FC236}">
                  <a16:creationId xmlns:a16="http://schemas.microsoft.com/office/drawing/2014/main" id="{58F2B891-28FD-1E44-8632-D06122FDF7CE}"/>
                </a:ext>
              </a:extLst>
            </p:cNvPr>
            <p:cNvGrpSpPr/>
            <p:nvPr/>
          </p:nvGrpSpPr>
          <p:grpSpPr>
            <a:xfrm>
              <a:off x="6082903" y="1336923"/>
              <a:ext cx="527730" cy="454940"/>
              <a:chOff x="5963701" y="3340911"/>
              <a:chExt cx="527730" cy="454940"/>
            </a:xfrm>
            <a:grpFill/>
          </p:grpSpPr>
          <p:sp>
            <p:nvSpPr>
              <p:cNvPr id="94" name="Hexagon 93">
                <a:extLst>
                  <a:ext uri="{FF2B5EF4-FFF2-40B4-BE49-F238E27FC236}">
                    <a16:creationId xmlns:a16="http://schemas.microsoft.com/office/drawing/2014/main" id="{BFE5FF92-44FA-9F41-8059-8FBDE3D4BF9B}"/>
                  </a:ext>
                </a:extLst>
              </p:cNvPr>
              <p:cNvSpPr/>
              <p:nvPr/>
            </p:nvSpPr>
            <p:spPr>
              <a:xfrm rot="1800000">
                <a:off x="5963701" y="3340911"/>
                <a:ext cx="527730" cy="454940"/>
              </a:xfrm>
              <a:prstGeom prst="hexagon">
                <a:avLst>
                  <a:gd name="adj" fmla="val 28436"/>
                  <a:gd name="vf" fmla="val 115470"/>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pic>
            <p:nvPicPr>
              <p:cNvPr id="93" name="Graphic 92">
                <a:extLst>
                  <a:ext uri="{FF2B5EF4-FFF2-40B4-BE49-F238E27FC236}">
                    <a16:creationId xmlns:a16="http://schemas.microsoft.com/office/drawing/2014/main" id="{189329B7-FAE6-4D42-8EEE-9E940131CB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3656" y="3435940"/>
                <a:ext cx="427818" cy="225287"/>
              </a:xfrm>
              <a:prstGeom prst="rect">
                <a:avLst/>
              </a:prstGeom>
            </p:spPr>
          </p:pic>
        </p:grpSp>
      </p:grpSp>
      <p:sp>
        <p:nvSpPr>
          <p:cNvPr id="96" name="Hexagon 95">
            <a:extLst>
              <a:ext uri="{FF2B5EF4-FFF2-40B4-BE49-F238E27FC236}">
                <a16:creationId xmlns:a16="http://schemas.microsoft.com/office/drawing/2014/main" id="{14AAF165-BABF-DE4B-89CA-EFBDC80A7AE2}"/>
              </a:ext>
            </a:extLst>
          </p:cNvPr>
          <p:cNvSpPr/>
          <p:nvPr/>
        </p:nvSpPr>
        <p:spPr>
          <a:xfrm rot="1800000">
            <a:off x="717741" y="1659203"/>
            <a:ext cx="527730" cy="454940"/>
          </a:xfrm>
          <a:prstGeom prst="hexagon">
            <a:avLst>
              <a:gd name="adj" fmla="val 28436"/>
              <a:gd name="vf" fmla="val 115470"/>
            </a:avLst>
          </a:prstGeom>
          <a:solidFill>
            <a:schemeClr val="accent1">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pic>
        <p:nvPicPr>
          <p:cNvPr id="98" name="Graphic 97">
            <a:extLst>
              <a:ext uri="{FF2B5EF4-FFF2-40B4-BE49-F238E27FC236}">
                <a16:creationId xmlns:a16="http://schemas.microsoft.com/office/drawing/2014/main" id="{10AD0109-8F21-1D48-B358-AC9DC604A1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982" y="1573407"/>
            <a:ext cx="664890" cy="664890"/>
          </a:xfrm>
          <a:prstGeom prst="rect">
            <a:avLst/>
          </a:prstGeom>
        </p:spPr>
      </p:pic>
      <p:sp>
        <p:nvSpPr>
          <p:cNvPr id="58" name="Title 4">
            <a:extLst>
              <a:ext uri="{FF2B5EF4-FFF2-40B4-BE49-F238E27FC236}">
                <a16:creationId xmlns:a16="http://schemas.microsoft.com/office/drawing/2014/main" id="{317AF9B3-AA5B-4F4A-9914-D48409A2A85D}"/>
              </a:ext>
            </a:extLst>
          </p:cNvPr>
          <p:cNvSpPr>
            <a:spLocks noGrp="1"/>
          </p:cNvSpPr>
          <p:nvPr>
            <p:ph type="title"/>
          </p:nvPr>
        </p:nvSpPr>
        <p:spPr>
          <a:xfrm>
            <a:off x="290556" y="449293"/>
            <a:ext cx="8590591" cy="332707"/>
          </a:xfrm>
        </p:spPr>
        <p:txBody>
          <a:bodyPr>
            <a:normAutofit fontScale="90000"/>
          </a:bodyPr>
          <a:lstStyle/>
          <a:p>
            <a:r>
              <a:rPr lang="en-US"/>
              <a:t>preventing breaches</a:t>
            </a:r>
          </a:p>
        </p:txBody>
      </p:sp>
      <p:sp>
        <p:nvSpPr>
          <p:cNvPr id="59" name="Text Placeholder 5">
            <a:extLst>
              <a:ext uri="{FF2B5EF4-FFF2-40B4-BE49-F238E27FC236}">
                <a16:creationId xmlns:a16="http://schemas.microsoft.com/office/drawing/2014/main" id="{62B6E329-19B6-FA4A-9501-03112262C91B}"/>
              </a:ext>
            </a:extLst>
          </p:cNvPr>
          <p:cNvSpPr txBox="1">
            <a:spLocks/>
          </p:cNvSpPr>
          <p:nvPr/>
        </p:nvSpPr>
        <p:spPr>
          <a:xfrm>
            <a:off x="617088" y="782000"/>
            <a:ext cx="7909826" cy="326243"/>
          </a:xfrm>
          <a:prstGeom prst="rect">
            <a:avLst/>
          </a:prstGeom>
        </p:spPr>
        <p:txBody>
          <a:bodyPr>
            <a:spAutoFit/>
          </a:bodyPr>
          <a:lstStyle>
            <a:lvl1pPr marL="180975" indent="-180975" algn="l" defTabSz="457200" rtl="0" eaLnBrk="1" latinLnBrk="0" hangingPunct="1">
              <a:lnSpc>
                <a:spcPct val="95000"/>
              </a:lnSpc>
              <a:spcBef>
                <a:spcPts val="800"/>
              </a:spcBef>
              <a:spcAft>
                <a:spcPts val="0"/>
              </a:spcAft>
              <a:buClr>
                <a:schemeClr val="bg1"/>
              </a:buClr>
              <a:buFont typeface="Wingdings" charset="2"/>
              <a:buChar char="§"/>
              <a:tabLst/>
              <a:defRPr sz="1600" b="0" i="0" kern="1200" spc="-20">
                <a:solidFill>
                  <a:schemeClr val="bg1"/>
                </a:solidFill>
                <a:latin typeface="Karla" charset="0"/>
                <a:ea typeface="Karla" charset="0"/>
                <a:cs typeface="Karla" charset="0"/>
              </a:defRPr>
            </a:lvl1pPr>
            <a:lvl2pPr marL="361950" indent="-166688" algn="l" defTabSz="457200" rtl="0" eaLnBrk="1" latinLnBrk="0" hangingPunct="1">
              <a:lnSpc>
                <a:spcPct val="95000"/>
              </a:lnSpc>
              <a:spcBef>
                <a:spcPts val="800"/>
              </a:spcBef>
              <a:spcAft>
                <a:spcPts val="0"/>
              </a:spcAft>
              <a:buClr>
                <a:schemeClr val="bg1"/>
              </a:buClr>
              <a:buFont typeface="Wingdings" charset="2"/>
              <a:buChar char="§"/>
              <a:tabLst/>
              <a:defRPr sz="1400" kern="1200" spc="-20">
                <a:solidFill>
                  <a:schemeClr val="bg1"/>
                </a:solidFill>
                <a:latin typeface="Karla" charset="0"/>
                <a:ea typeface="Karla" charset="0"/>
                <a:cs typeface="Karla" charset="0"/>
              </a:defRPr>
            </a:lvl2pPr>
            <a:lvl3pPr marL="492125" indent="-142875" algn="l" defTabSz="457200" rtl="0" eaLnBrk="1" latinLnBrk="0" hangingPunct="1">
              <a:lnSpc>
                <a:spcPct val="95000"/>
              </a:lnSpc>
              <a:spcBef>
                <a:spcPts val="800"/>
              </a:spcBef>
              <a:spcAft>
                <a:spcPts val="0"/>
              </a:spcAft>
              <a:buClr>
                <a:schemeClr val="bg1"/>
              </a:buClr>
              <a:buFont typeface="Wingdings" charset="2"/>
              <a:buChar char="§"/>
              <a:tabLst/>
              <a:defRPr sz="1200" kern="1200" spc="-20">
                <a:solidFill>
                  <a:schemeClr val="bg1"/>
                </a:solidFill>
                <a:latin typeface="Karla" charset="0"/>
                <a:ea typeface="Karla" charset="0"/>
                <a:cs typeface="Karla" charset="0"/>
              </a:defRPr>
            </a:lvl3pPr>
            <a:lvl4pPr marL="668338" indent="-142875" algn="l" defTabSz="457200" rtl="0" eaLnBrk="1" latinLnBrk="0" hangingPunct="1">
              <a:lnSpc>
                <a:spcPct val="95000"/>
              </a:lnSpc>
              <a:spcBef>
                <a:spcPts val="800"/>
              </a:spcBef>
              <a:spcAft>
                <a:spcPts val="0"/>
              </a:spcAft>
              <a:buClr>
                <a:schemeClr val="bg1"/>
              </a:buClr>
              <a:buFont typeface="Wingdings" charset="2"/>
              <a:buChar char="§"/>
              <a:tabLst/>
              <a:defRPr sz="1200" kern="1200" spc="-20">
                <a:solidFill>
                  <a:schemeClr val="bg1"/>
                </a:solidFill>
                <a:latin typeface="Karla" charset="0"/>
                <a:ea typeface="Karla" charset="0"/>
                <a:cs typeface="Karla" charset="0"/>
              </a:defRPr>
            </a:lvl4pPr>
            <a:lvl5pPr marL="803275" indent="-138113" algn="l" defTabSz="457200" rtl="0" eaLnBrk="1" latinLnBrk="0" hangingPunct="1">
              <a:lnSpc>
                <a:spcPct val="95000"/>
              </a:lnSpc>
              <a:spcBef>
                <a:spcPts val="800"/>
              </a:spcBef>
              <a:spcAft>
                <a:spcPts val="0"/>
              </a:spcAft>
              <a:buClr>
                <a:schemeClr val="bg1"/>
              </a:buClr>
              <a:buFont typeface="Wingdings" charset="2"/>
              <a:buChar char="§"/>
              <a:tabLst/>
              <a:defRPr sz="1200" kern="1200" spc="-20" baseline="0">
                <a:solidFill>
                  <a:schemeClr val="bg1"/>
                </a:solidFill>
                <a:latin typeface="Karla" charset="0"/>
                <a:ea typeface="Karla" charset="0"/>
                <a:cs typeface="Karl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t>What’s Needed</a:t>
            </a:r>
          </a:p>
        </p:txBody>
      </p:sp>
      <p:sp>
        <p:nvSpPr>
          <p:cNvPr id="60" name="Footer Placeholder 44">
            <a:extLst>
              <a:ext uri="{FF2B5EF4-FFF2-40B4-BE49-F238E27FC236}">
                <a16:creationId xmlns:a16="http://schemas.microsoft.com/office/drawing/2014/main" id="{DBF83B19-B40F-4146-829D-2AE325602624}"/>
              </a:ext>
            </a:extLst>
          </p:cNvPr>
          <p:cNvSpPr txBox="1">
            <a:spLocks/>
          </p:cNvSpPr>
          <p:nvPr/>
        </p:nvSpPr>
        <p:spPr>
          <a:xfrm>
            <a:off x="5384696" y="4767263"/>
            <a:ext cx="30861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tint val="75000"/>
                  </a:srgbClr>
                </a:solidFill>
                <a:effectLst/>
                <a:uLnTx/>
                <a:uFillTx/>
                <a:latin typeface="Karla"/>
                <a:ea typeface="+mn-ea"/>
                <a:cs typeface="+mn-cs"/>
              </a:rPr>
              <a:t>2021 CROWDSTRIKE, INC. ALL RIGHTS RESERVED.</a:t>
            </a:r>
          </a:p>
        </p:txBody>
      </p:sp>
      <p:sp>
        <p:nvSpPr>
          <p:cNvPr id="61" name="Slide Number Placeholder 45">
            <a:extLst>
              <a:ext uri="{FF2B5EF4-FFF2-40B4-BE49-F238E27FC236}">
                <a16:creationId xmlns:a16="http://schemas.microsoft.com/office/drawing/2014/main" id="{4A2CEE4B-762B-874B-AF8E-A9F08C05F5B8}"/>
              </a:ext>
            </a:extLst>
          </p:cNvPr>
          <p:cNvSpPr txBox="1">
            <a:spLocks/>
          </p:cNvSpPr>
          <p:nvPr/>
        </p:nvSpPr>
        <p:spPr>
          <a:xfrm>
            <a:off x="290556" y="4750811"/>
            <a:ext cx="507303" cy="274637"/>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Karla" pitchFamily="2" charset="0"/>
                <a:ea typeface="Karla"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FBFA8DFA-BD2A-3248-B1BE-F9D6618E3F08}" type="slidenum">
              <a:rPr kumimoji="0" lang="en-US" sz="800" b="0" i="0" u="none" strike="noStrike" kern="1200" cap="none" spc="0" normalizeH="0" baseline="0" noProof="0" smtClean="0">
                <a:ln>
                  <a:noFill/>
                </a:ln>
                <a:solidFill>
                  <a:srgbClr val="FFFFFF">
                    <a:tint val="75000"/>
                  </a:srgbClr>
                </a:solidFill>
                <a:effectLst/>
                <a:uLnTx/>
                <a:uFillTx/>
                <a:latin typeface="Karla" pitchFamily="2" charset="0"/>
                <a:ea typeface="Karla" pitchFamily="2"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srgbClr val="FFFFFF">
                  <a:tint val="75000"/>
                </a:srgbClr>
              </a:solidFill>
              <a:effectLst/>
              <a:uLnTx/>
              <a:uFillTx/>
              <a:latin typeface="Karla" pitchFamily="2" charset="0"/>
              <a:ea typeface="Karla" pitchFamily="2" charset="0"/>
              <a:cs typeface="+mn-cs"/>
            </a:endParaRPr>
          </a:p>
        </p:txBody>
      </p:sp>
    </p:spTree>
    <p:extLst>
      <p:ext uri="{BB962C8B-B14F-4D97-AF65-F5344CB8AC3E}">
        <p14:creationId xmlns:p14="http://schemas.microsoft.com/office/powerpoint/2010/main" val="256984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oogle Shape;495;p51">
            <a:extLst>
              <a:ext uri="{FF2B5EF4-FFF2-40B4-BE49-F238E27FC236}">
                <a16:creationId xmlns:a16="http://schemas.microsoft.com/office/drawing/2014/main" id="{2D20EAC4-232D-5A4C-89CF-E6C5D64164D1}"/>
              </a:ext>
            </a:extLst>
          </p:cNvPr>
          <p:cNvSpPr/>
          <p:nvPr/>
        </p:nvSpPr>
        <p:spPr>
          <a:xfrm>
            <a:off x="863011" y="1704571"/>
            <a:ext cx="2069557" cy="360000"/>
          </a:xfrm>
          <a:prstGeom prst="homePlate">
            <a:avLst>
              <a:gd name="adj" fmla="val 0"/>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4A1106"/>
              </a:buClr>
              <a:buSzPts val="1200"/>
              <a:buFont typeface="Karla"/>
              <a:buNone/>
              <a:tabLst/>
              <a:defRPr/>
            </a:pPr>
            <a:r>
              <a:rPr kumimoji="0" lang="en"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rPr>
              <a:t>TECHNOLOGY</a:t>
            </a:r>
            <a:endParaRPr kumimoji="0" sz="20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endParaRPr>
          </a:p>
        </p:txBody>
      </p:sp>
      <p:sp>
        <p:nvSpPr>
          <p:cNvPr id="42" name="Google Shape;538;p51">
            <a:extLst>
              <a:ext uri="{FF2B5EF4-FFF2-40B4-BE49-F238E27FC236}">
                <a16:creationId xmlns:a16="http://schemas.microsoft.com/office/drawing/2014/main" id="{FB73929F-81FB-2941-BDAC-786B1D2CCBF5}"/>
              </a:ext>
            </a:extLst>
          </p:cNvPr>
          <p:cNvSpPr txBox="1"/>
          <p:nvPr/>
        </p:nvSpPr>
        <p:spPr>
          <a:xfrm>
            <a:off x="3425910" y="1666606"/>
            <a:ext cx="5073108" cy="2694893"/>
          </a:xfrm>
          <a:prstGeom prst="rect">
            <a:avLst/>
          </a:prstGeom>
          <a:noFill/>
          <a:ln>
            <a:noFill/>
          </a:ln>
        </p:spPr>
        <p:txBody>
          <a:bodyPr spcFirstLastPara="1" wrap="square" lIns="91425" tIns="45700" rIns="91425" bIns="45700" anchor="t" anchorCtr="0">
            <a:noAutofit/>
          </a:bodyPr>
          <a:lstStyle/>
          <a:p>
            <a:pPr marL="171450" lvl="0" indent="-171450">
              <a:buClr>
                <a:srgbClr val="FFFFFF"/>
              </a:buClr>
              <a:buSzPts val="1000"/>
              <a:buFont typeface="Noto Sans Symbols"/>
              <a:buChar char="▪"/>
              <a:defRPr/>
            </a:pPr>
            <a:r>
              <a:rPr lang="en-CA">
                <a:solidFill>
                  <a:srgbClr val="FFFFFF"/>
                </a:solidFill>
                <a:latin typeface="Karla" pitchFamily="2" charset="0"/>
                <a:ea typeface="Karla" pitchFamily="2" charset="0"/>
                <a:cs typeface="Karla"/>
                <a:sym typeface="Karla"/>
              </a:rPr>
              <a:t>Drives, operates and enforces Technology and Processes</a:t>
            </a:r>
          </a:p>
          <a:p>
            <a:pPr lvl="0">
              <a:buClr>
                <a:srgbClr val="FFFFFF"/>
              </a:buClr>
              <a:buSzPts val="1000"/>
              <a:defRPr/>
            </a:pPr>
            <a:endParaRPr lang="en-CA">
              <a:solidFill>
                <a:srgbClr val="FFFFFF"/>
              </a:solidFill>
              <a:latin typeface="Karla" pitchFamily="2" charset="0"/>
              <a:ea typeface="Karla" pitchFamily="2" charset="0"/>
              <a:cs typeface="Karla"/>
              <a:sym typeface="Karla"/>
            </a:endParaRPr>
          </a:p>
          <a:p>
            <a:pPr marL="171450" lvl="0" indent="-171450">
              <a:buClr>
                <a:srgbClr val="FFFFFF"/>
              </a:buClr>
              <a:buSzPts val="1000"/>
              <a:buFont typeface="Noto Sans Symbols"/>
              <a:buChar char="▪"/>
              <a:defRPr/>
            </a:pPr>
            <a:r>
              <a:rPr lang="en-CA">
                <a:solidFill>
                  <a:srgbClr val="FFFFFF"/>
                </a:solidFill>
                <a:latin typeface="Karla" pitchFamily="2" charset="0"/>
                <a:ea typeface="Karla" pitchFamily="2" charset="0"/>
                <a:cs typeface="Karla"/>
                <a:sym typeface="Karla"/>
              </a:rPr>
              <a:t>Must be knowledgeable, experienced, and effective </a:t>
            </a:r>
          </a:p>
          <a:p>
            <a:pPr marL="171450" lvl="0" indent="-171450">
              <a:buClr>
                <a:srgbClr val="FFFFFF"/>
              </a:buClr>
              <a:buSzPts val="1000"/>
              <a:buFont typeface="Noto Sans Symbols"/>
              <a:buChar char="▪"/>
              <a:defRPr/>
            </a:pPr>
            <a:endParaRPr lang="en-CA">
              <a:solidFill>
                <a:srgbClr val="FFFFFF"/>
              </a:solidFill>
              <a:latin typeface="Karla" pitchFamily="2" charset="0"/>
              <a:ea typeface="Karla" pitchFamily="2" charset="0"/>
              <a:cs typeface="Karla"/>
              <a:sym typeface="Karla"/>
            </a:endParaRPr>
          </a:p>
          <a:p>
            <a:pPr marL="171450" lvl="0" indent="-107950">
              <a:buClr>
                <a:srgbClr val="FFFFFF"/>
              </a:buClr>
              <a:buSzPts val="1000"/>
              <a:defRPr/>
            </a:pPr>
            <a:endParaRPr lang="en-CA" sz="4000">
              <a:solidFill>
                <a:srgbClr val="FFFFFF"/>
              </a:solidFill>
              <a:latin typeface="Karla" pitchFamily="2" charset="0"/>
              <a:ea typeface="Karla" pitchFamily="2" charset="0"/>
              <a:cs typeface="Karla"/>
              <a:sym typeface="Karla"/>
            </a:endParaRPr>
          </a:p>
          <a:p>
            <a:pPr marR="0" lvl="0" algn="l" defTabSz="457200" rtl="0" eaLnBrk="1" fontAlgn="auto" latinLnBrk="0" hangingPunct="1">
              <a:lnSpc>
                <a:spcPct val="100000"/>
              </a:lnSpc>
              <a:spcBef>
                <a:spcPts val="0"/>
              </a:spcBef>
              <a:spcAft>
                <a:spcPts val="0"/>
              </a:spcAft>
              <a:buClr>
                <a:srgbClr val="FFFFFF"/>
              </a:buClr>
              <a:buSzPts val="1000"/>
              <a:tabLst/>
              <a:defRPr/>
            </a:pPr>
            <a:endParaRPr kumimoji="0" lang="en-CA" b="0" i="0" u="none" strike="noStrike" kern="1200" cap="none" spc="0" normalizeH="0" baseline="0" noProof="0">
              <a:ln>
                <a:noFill/>
              </a:ln>
              <a:solidFill>
                <a:srgbClr val="FFFFFF"/>
              </a:solidFill>
              <a:effectLst/>
              <a:uLnTx/>
              <a:uFillTx/>
              <a:latin typeface="Karla"/>
              <a:ea typeface="Karla"/>
              <a:cs typeface="Karla"/>
              <a:sym typeface="Karla"/>
            </a:endParaRPr>
          </a:p>
        </p:txBody>
      </p:sp>
      <p:sp>
        <p:nvSpPr>
          <p:cNvPr id="43" name="Google Shape;540;p51">
            <a:extLst>
              <a:ext uri="{FF2B5EF4-FFF2-40B4-BE49-F238E27FC236}">
                <a16:creationId xmlns:a16="http://schemas.microsoft.com/office/drawing/2014/main" id="{F5685BB4-D9A8-1741-A2B4-A36A87AD7000}"/>
              </a:ext>
            </a:extLst>
          </p:cNvPr>
          <p:cNvSpPr/>
          <p:nvPr/>
        </p:nvSpPr>
        <p:spPr>
          <a:xfrm>
            <a:off x="863011" y="2668846"/>
            <a:ext cx="2066543" cy="360000"/>
          </a:xfrm>
          <a:prstGeom prst="homePlate">
            <a:avLst>
              <a:gd name="adj" fmla="val 0"/>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4A1106"/>
              </a:buClr>
              <a:buSzPts val="900"/>
              <a:buFont typeface="Karla"/>
              <a:buNone/>
              <a:tabLst/>
              <a:defRPr/>
            </a:pPr>
            <a:r>
              <a:rPr kumimoji="0" lang="en"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rPr>
              <a:t>PROCESSES</a:t>
            </a:r>
            <a:endParaRPr kumimoji="0"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endParaRPr>
          </a:p>
        </p:txBody>
      </p:sp>
      <p:sp>
        <p:nvSpPr>
          <p:cNvPr id="4" name="Oval 3">
            <a:extLst>
              <a:ext uri="{FF2B5EF4-FFF2-40B4-BE49-F238E27FC236}">
                <a16:creationId xmlns:a16="http://schemas.microsoft.com/office/drawing/2014/main" id="{FEB67F1C-86C9-48AF-9026-EB7E6F2EAD1D}"/>
              </a:ext>
            </a:extLst>
          </p:cNvPr>
          <p:cNvSpPr/>
          <p:nvPr/>
        </p:nvSpPr>
        <p:spPr>
          <a:xfrm>
            <a:off x="728505" y="2896042"/>
            <a:ext cx="1718269" cy="46285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grpSp>
        <p:nvGrpSpPr>
          <p:cNvPr id="75" name="Group 74">
            <a:extLst>
              <a:ext uri="{FF2B5EF4-FFF2-40B4-BE49-F238E27FC236}">
                <a16:creationId xmlns:a16="http://schemas.microsoft.com/office/drawing/2014/main" id="{8B1260BC-030A-DE4D-9371-5CD13BE6C56B}"/>
              </a:ext>
            </a:extLst>
          </p:cNvPr>
          <p:cNvGrpSpPr/>
          <p:nvPr/>
        </p:nvGrpSpPr>
        <p:grpSpPr>
          <a:xfrm>
            <a:off x="713009" y="2613192"/>
            <a:ext cx="527730" cy="454940"/>
            <a:chOff x="6647451" y="1775505"/>
            <a:chExt cx="527730" cy="454940"/>
          </a:xfrm>
          <a:solidFill>
            <a:schemeClr val="accent1">
              <a:lumMod val="50000"/>
            </a:schemeClr>
          </a:solidFill>
        </p:grpSpPr>
        <p:sp>
          <p:nvSpPr>
            <p:cNvPr id="76" name="Hexagon 75">
              <a:extLst>
                <a:ext uri="{FF2B5EF4-FFF2-40B4-BE49-F238E27FC236}">
                  <a16:creationId xmlns:a16="http://schemas.microsoft.com/office/drawing/2014/main" id="{2E55F11E-2B08-464C-914B-C75CE0C3BAB3}"/>
                </a:ext>
              </a:extLst>
            </p:cNvPr>
            <p:cNvSpPr/>
            <p:nvPr/>
          </p:nvSpPr>
          <p:spPr>
            <a:xfrm rot="1800000">
              <a:off x="6647451" y="1775505"/>
              <a:ext cx="527730" cy="454940"/>
            </a:xfrm>
            <a:prstGeom prst="hexagon">
              <a:avLst>
                <a:gd name="adj" fmla="val 28436"/>
                <a:gd name="vf" fmla="val 115470"/>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grpSp>
          <p:nvGrpSpPr>
            <p:cNvPr id="77" name="Graphic 38">
              <a:extLst>
                <a:ext uri="{FF2B5EF4-FFF2-40B4-BE49-F238E27FC236}">
                  <a16:creationId xmlns:a16="http://schemas.microsoft.com/office/drawing/2014/main" id="{80F9FEB5-5960-4B49-99C1-E294840BB7AB}"/>
                </a:ext>
              </a:extLst>
            </p:cNvPr>
            <p:cNvGrpSpPr/>
            <p:nvPr/>
          </p:nvGrpSpPr>
          <p:grpSpPr>
            <a:xfrm>
              <a:off x="6771151" y="1840966"/>
              <a:ext cx="278746" cy="299222"/>
              <a:chOff x="5460988" y="991341"/>
              <a:chExt cx="683408" cy="733610"/>
            </a:xfrm>
            <a:grpFill/>
          </p:grpSpPr>
          <p:sp>
            <p:nvSpPr>
              <p:cNvPr id="78" name="Freeform 77">
                <a:extLst>
                  <a:ext uri="{FF2B5EF4-FFF2-40B4-BE49-F238E27FC236}">
                    <a16:creationId xmlns:a16="http://schemas.microsoft.com/office/drawing/2014/main" id="{5647253E-4A0F-004A-A64F-84CF6DD30A82}"/>
                  </a:ext>
                </a:extLst>
              </p:cNvPr>
              <p:cNvSpPr/>
              <p:nvPr/>
            </p:nvSpPr>
            <p:spPr>
              <a:xfrm>
                <a:off x="5460988" y="1493644"/>
                <a:ext cx="683408" cy="231307"/>
              </a:xfrm>
              <a:custGeom>
                <a:avLst/>
                <a:gdLst>
                  <a:gd name="connsiteX0" fmla="*/ 23656 w 683408"/>
                  <a:gd name="connsiteY0" fmla="*/ 207811 h 231307"/>
                  <a:gd name="connsiteX1" fmla="*/ 31700 w 683408"/>
                  <a:gd name="connsiteY1" fmla="*/ 181053 h 231307"/>
                  <a:gd name="connsiteX2" fmla="*/ 42634 w 683408"/>
                  <a:gd name="connsiteY2" fmla="*/ 155399 h 231307"/>
                  <a:gd name="connsiteX3" fmla="*/ 56302 w 683408"/>
                  <a:gd name="connsiteY3" fmla="*/ 131007 h 231307"/>
                  <a:gd name="connsiteX4" fmla="*/ 72599 w 683408"/>
                  <a:gd name="connsiteY4" fmla="*/ 108034 h 231307"/>
                  <a:gd name="connsiteX5" fmla="*/ 91314 w 683408"/>
                  <a:gd name="connsiteY5" fmla="*/ 86532 h 231307"/>
                  <a:gd name="connsiteX6" fmla="*/ 112342 w 683408"/>
                  <a:gd name="connsiteY6" fmla="*/ 66714 h 231307"/>
                  <a:gd name="connsiteX7" fmla="*/ 146039 w 683408"/>
                  <a:gd name="connsiteY7" fmla="*/ 36644 h 231307"/>
                  <a:gd name="connsiteX8" fmla="*/ 169433 w 683408"/>
                  <a:gd name="connsiteY8" fmla="*/ 24500 h 231307"/>
                  <a:gd name="connsiteX9" fmla="*/ 186886 w 683408"/>
                  <a:gd name="connsiteY9" fmla="*/ 25919 h 231307"/>
                  <a:gd name="connsiteX10" fmla="*/ 202657 w 683408"/>
                  <a:gd name="connsiteY10" fmla="*/ 36433 h 231307"/>
                  <a:gd name="connsiteX11" fmla="*/ 221740 w 683408"/>
                  <a:gd name="connsiteY11" fmla="*/ 52204 h 231307"/>
                  <a:gd name="connsiteX12" fmla="*/ 248025 w 683408"/>
                  <a:gd name="connsiteY12" fmla="*/ 68764 h 231307"/>
                  <a:gd name="connsiteX13" fmla="*/ 286611 w 683408"/>
                  <a:gd name="connsiteY13" fmla="*/ 81854 h 231307"/>
                  <a:gd name="connsiteX14" fmla="*/ 341651 w 683408"/>
                  <a:gd name="connsiteY14" fmla="*/ 87111 h 231307"/>
                  <a:gd name="connsiteX15" fmla="*/ 341651 w 683408"/>
                  <a:gd name="connsiteY15" fmla="*/ 87111 h 231307"/>
                  <a:gd name="connsiteX16" fmla="*/ 396587 w 683408"/>
                  <a:gd name="connsiteY16" fmla="*/ 81854 h 231307"/>
                  <a:gd name="connsiteX17" fmla="*/ 435331 w 683408"/>
                  <a:gd name="connsiteY17" fmla="*/ 69079 h 231307"/>
                  <a:gd name="connsiteX18" fmla="*/ 462247 w 683408"/>
                  <a:gd name="connsiteY18" fmla="*/ 52835 h 231307"/>
                  <a:gd name="connsiteX19" fmla="*/ 481698 w 683408"/>
                  <a:gd name="connsiteY19" fmla="*/ 37380 h 231307"/>
                  <a:gd name="connsiteX20" fmla="*/ 497994 w 683408"/>
                  <a:gd name="connsiteY20" fmla="*/ 26866 h 231307"/>
                  <a:gd name="connsiteX21" fmla="*/ 515500 w 683408"/>
                  <a:gd name="connsiteY21" fmla="*/ 25394 h 231307"/>
                  <a:gd name="connsiteX22" fmla="*/ 538578 w 683408"/>
                  <a:gd name="connsiteY22" fmla="*/ 37169 h 231307"/>
                  <a:gd name="connsiteX23" fmla="*/ 571487 w 683408"/>
                  <a:gd name="connsiteY23" fmla="*/ 66346 h 231307"/>
                  <a:gd name="connsiteX24" fmla="*/ 592515 w 683408"/>
                  <a:gd name="connsiteY24" fmla="*/ 86164 h 231307"/>
                  <a:gd name="connsiteX25" fmla="*/ 611230 w 683408"/>
                  <a:gd name="connsiteY25" fmla="*/ 107666 h 231307"/>
                  <a:gd name="connsiteX26" fmla="*/ 627474 w 683408"/>
                  <a:gd name="connsiteY26" fmla="*/ 130639 h 231307"/>
                  <a:gd name="connsiteX27" fmla="*/ 641194 w 683408"/>
                  <a:gd name="connsiteY27" fmla="*/ 155031 h 231307"/>
                  <a:gd name="connsiteX28" fmla="*/ 652129 w 683408"/>
                  <a:gd name="connsiteY28" fmla="*/ 180685 h 231307"/>
                  <a:gd name="connsiteX29" fmla="*/ 660120 w 683408"/>
                  <a:gd name="connsiteY29" fmla="*/ 207443 h 23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3408" h="231307">
                    <a:moveTo>
                      <a:pt x="23656" y="207811"/>
                    </a:moveTo>
                    <a:cubicBezTo>
                      <a:pt x="25851" y="198753"/>
                      <a:pt x="28536" y="189820"/>
                      <a:pt x="31700" y="181053"/>
                    </a:cubicBezTo>
                    <a:cubicBezTo>
                      <a:pt x="34852" y="172300"/>
                      <a:pt x="38503" y="163735"/>
                      <a:pt x="42634" y="155399"/>
                    </a:cubicBezTo>
                    <a:cubicBezTo>
                      <a:pt x="46769" y="147039"/>
                      <a:pt x="51331" y="138897"/>
                      <a:pt x="56302" y="131007"/>
                    </a:cubicBezTo>
                    <a:cubicBezTo>
                      <a:pt x="61340" y="123076"/>
                      <a:pt x="66779" y="115408"/>
                      <a:pt x="72599" y="108034"/>
                    </a:cubicBezTo>
                    <a:cubicBezTo>
                      <a:pt x="78434" y="100621"/>
                      <a:pt x="84690" y="93419"/>
                      <a:pt x="91314" y="86532"/>
                    </a:cubicBezTo>
                    <a:cubicBezTo>
                      <a:pt x="97938" y="79646"/>
                      <a:pt x="104929" y="73022"/>
                      <a:pt x="112342" y="66714"/>
                    </a:cubicBezTo>
                    <a:cubicBezTo>
                      <a:pt x="122835" y="55892"/>
                      <a:pt x="134097" y="45842"/>
                      <a:pt x="146039" y="36644"/>
                    </a:cubicBezTo>
                    <a:cubicBezTo>
                      <a:pt x="152961" y="31094"/>
                      <a:pt x="160911" y="26967"/>
                      <a:pt x="169433" y="24500"/>
                    </a:cubicBezTo>
                    <a:cubicBezTo>
                      <a:pt x="175245" y="23006"/>
                      <a:pt x="181391" y="23506"/>
                      <a:pt x="186886" y="25919"/>
                    </a:cubicBezTo>
                    <a:cubicBezTo>
                      <a:pt x="192608" y="28671"/>
                      <a:pt x="197916" y="32210"/>
                      <a:pt x="202657" y="36433"/>
                    </a:cubicBezTo>
                    <a:cubicBezTo>
                      <a:pt x="208282" y="41112"/>
                      <a:pt x="214380" y="46632"/>
                      <a:pt x="221740" y="52204"/>
                    </a:cubicBezTo>
                    <a:cubicBezTo>
                      <a:pt x="229918" y="58600"/>
                      <a:pt x="238725" y="64148"/>
                      <a:pt x="248025" y="68764"/>
                    </a:cubicBezTo>
                    <a:cubicBezTo>
                      <a:pt x="260294" y="74710"/>
                      <a:pt x="273256" y="79107"/>
                      <a:pt x="286611" y="81854"/>
                    </a:cubicBezTo>
                    <a:cubicBezTo>
                      <a:pt x="304719" y="85555"/>
                      <a:pt x="323170" y="87318"/>
                      <a:pt x="341651" y="87111"/>
                    </a:cubicBezTo>
                    <a:lnTo>
                      <a:pt x="341651" y="87111"/>
                    </a:lnTo>
                    <a:cubicBezTo>
                      <a:pt x="360095" y="87250"/>
                      <a:pt x="378504" y="85488"/>
                      <a:pt x="396587" y="81854"/>
                    </a:cubicBezTo>
                    <a:cubicBezTo>
                      <a:pt x="409953" y="79111"/>
                      <a:pt x="422955" y="74824"/>
                      <a:pt x="435331" y="69079"/>
                    </a:cubicBezTo>
                    <a:cubicBezTo>
                      <a:pt x="444812" y="64556"/>
                      <a:pt x="453826" y="59115"/>
                      <a:pt x="462247" y="52835"/>
                    </a:cubicBezTo>
                    <a:cubicBezTo>
                      <a:pt x="469764" y="47315"/>
                      <a:pt x="476020" y="41953"/>
                      <a:pt x="481698" y="37380"/>
                    </a:cubicBezTo>
                    <a:cubicBezTo>
                      <a:pt x="486633" y="33159"/>
                      <a:pt x="492114" y="29622"/>
                      <a:pt x="497994" y="26866"/>
                    </a:cubicBezTo>
                    <a:cubicBezTo>
                      <a:pt x="503514" y="24485"/>
                      <a:pt x="509660" y="23968"/>
                      <a:pt x="515500" y="25394"/>
                    </a:cubicBezTo>
                    <a:cubicBezTo>
                      <a:pt x="523906" y="27729"/>
                      <a:pt x="531755" y="31733"/>
                      <a:pt x="538578" y="37169"/>
                    </a:cubicBezTo>
                    <a:cubicBezTo>
                      <a:pt x="550271" y="46047"/>
                      <a:pt x="561272" y="55801"/>
                      <a:pt x="571487" y="66346"/>
                    </a:cubicBezTo>
                    <a:cubicBezTo>
                      <a:pt x="578847" y="72654"/>
                      <a:pt x="585856" y="79260"/>
                      <a:pt x="592515" y="86164"/>
                    </a:cubicBezTo>
                    <a:cubicBezTo>
                      <a:pt x="599139" y="93051"/>
                      <a:pt x="605394" y="100253"/>
                      <a:pt x="611230" y="107666"/>
                    </a:cubicBezTo>
                    <a:cubicBezTo>
                      <a:pt x="617033" y="115041"/>
                      <a:pt x="622455" y="122709"/>
                      <a:pt x="627474" y="130639"/>
                    </a:cubicBezTo>
                    <a:cubicBezTo>
                      <a:pt x="632450" y="138594"/>
                      <a:pt x="637024" y="146725"/>
                      <a:pt x="641194" y="155031"/>
                    </a:cubicBezTo>
                    <a:cubicBezTo>
                      <a:pt x="645281" y="163387"/>
                      <a:pt x="648931" y="171950"/>
                      <a:pt x="652129" y="180685"/>
                    </a:cubicBezTo>
                    <a:cubicBezTo>
                      <a:pt x="655299" y="189445"/>
                      <a:pt x="657967" y="198379"/>
                      <a:pt x="660120" y="207443"/>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79" name="Freeform 78">
                <a:extLst>
                  <a:ext uri="{FF2B5EF4-FFF2-40B4-BE49-F238E27FC236}">
                    <a16:creationId xmlns:a16="http://schemas.microsoft.com/office/drawing/2014/main" id="{02BEEC97-674F-E74C-A453-C0141FE67B76}"/>
                  </a:ext>
                </a:extLst>
              </p:cNvPr>
              <p:cNvSpPr/>
              <p:nvPr/>
            </p:nvSpPr>
            <p:spPr>
              <a:xfrm>
                <a:off x="5576536" y="1164454"/>
                <a:ext cx="452101" cy="373246"/>
              </a:xfrm>
              <a:custGeom>
                <a:avLst/>
                <a:gdLst>
                  <a:gd name="connsiteX0" fmla="*/ 105981 w 452100"/>
                  <a:gd name="connsiteY0" fmla="*/ 23656 h 373245"/>
                  <a:gd name="connsiteX1" fmla="*/ 91735 w 452100"/>
                  <a:gd name="connsiteY1" fmla="*/ 43686 h 373245"/>
                  <a:gd name="connsiteX2" fmla="*/ 80117 w 452100"/>
                  <a:gd name="connsiteY2" fmla="*/ 65449 h 373245"/>
                  <a:gd name="connsiteX3" fmla="*/ 71075 w 452100"/>
                  <a:gd name="connsiteY3" fmla="*/ 88633 h 373245"/>
                  <a:gd name="connsiteX4" fmla="*/ 64661 w 452100"/>
                  <a:gd name="connsiteY4" fmla="*/ 112710 h 373245"/>
                  <a:gd name="connsiteX5" fmla="*/ 62927 w 452100"/>
                  <a:gd name="connsiteY5" fmla="*/ 112342 h 373245"/>
                  <a:gd name="connsiteX6" fmla="*/ 61139 w 452100"/>
                  <a:gd name="connsiteY6" fmla="*/ 112079 h 373245"/>
                  <a:gd name="connsiteX7" fmla="*/ 59247 w 452100"/>
                  <a:gd name="connsiteY7" fmla="*/ 112079 h 373245"/>
                  <a:gd name="connsiteX8" fmla="*/ 57354 w 452100"/>
                  <a:gd name="connsiteY8" fmla="*/ 112079 h 373245"/>
                  <a:gd name="connsiteX9" fmla="*/ 42845 w 452100"/>
                  <a:gd name="connsiteY9" fmla="*/ 115496 h 373245"/>
                  <a:gd name="connsiteX10" fmla="*/ 32331 w 452100"/>
                  <a:gd name="connsiteY10" fmla="*/ 124433 h 373245"/>
                  <a:gd name="connsiteX11" fmla="*/ 25865 w 452100"/>
                  <a:gd name="connsiteY11" fmla="*/ 136944 h 373245"/>
                  <a:gd name="connsiteX12" fmla="*/ 25865 w 452100"/>
                  <a:gd name="connsiteY12" fmla="*/ 164859 h 373245"/>
                  <a:gd name="connsiteX13" fmla="*/ 32331 w 452100"/>
                  <a:gd name="connsiteY13" fmla="*/ 177318 h 373245"/>
                  <a:gd name="connsiteX14" fmla="*/ 42845 w 452100"/>
                  <a:gd name="connsiteY14" fmla="*/ 186308 h 373245"/>
                  <a:gd name="connsiteX15" fmla="*/ 57407 w 452100"/>
                  <a:gd name="connsiteY15" fmla="*/ 189725 h 373245"/>
                  <a:gd name="connsiteX16" fmla="*/ 59720 w 452100"/>
                  <a:gd name="connsiteY16" fmla="*/ 189725 h 373245"/>
                  <a:gd name="connsiteX17" fmla="*/ 60824 w 452100"/>
                  <a:gd name="connsiteY17" fmla="*/ 189725 h 373245"/>
                  <a:gd name="connsiteX18" fmla="*/ 61980 w 452100"/>
                  <a:gd name="connsiteY18" fmla="*/ 189725 h 373245"/>
                  <a:gd name="connsiteX19" fmla="*/ 79013 w 452100"/>
                  <a:gd name="connsiteY19" fmla="*/ 250495 h 373245"/>
                  <a:gd name="connsiteX20" fmla="*/ 112815 w 452100"/>
                  <a:gd name="connsiteY20" fmla="*/ 303065 h 373245"/>
                  <a:gd name="connsiteX21" fmla="*/ 333748 w 452100"/>
                  <a:gd name="connsiteY21" fmla="*/ 313440 h 373245"/>
                  <a:gd name="connsiteX22" fmla="*/ 344123 w 452100"/>
                  <a:gd name="connsiteY22" fmla="*/ 303065 h 373245"/>
                  <a:gd name="connsiteX23" fmla="*/ 377978 w 452100"/>
                  <a:gd name="connsiteY23" fmla="*/ 250863 h 373245"/>
                  <a:gd name="connsiteX24" fmla="*/ 395063 w 452100"/>
                  <a:gd name="connsiteY24" fmla="*/ 190198 h 373245"/>
                  <a:gd name="connsiteX25" fmla="*/ 395063 w 452100"/>
                  <a:gd name="connsiteY25" fmla="*/ 190198 h 373245"/>
                  <a:gd name="connsiteX26" fmla="*/ 409625 w 452100"/>
                  <a:gd name="connsiteY26" fmla="*/ 186781 h 373245"/>
                  <a:gd name="connsiteX27" fmla="*/ 420139 w 452100"/>
                  <a:gd name="connsiteY27" fmla="*/ 177791 h 373245"/>
                  <a:gd name="connsiteX28" fmla="*/ 426605 w 452100"/>
                  <a:gd name="connsiteY28" fmla="*/ 165332 h 373245"/>
                  <a:gd name="connsiteX29" fmla="*/ 426605 w 452100"/>
                  <a:gd name="connsiteY29" fmla="*/ 137418 h 373245"/>
                  <a:gd name="connsiteX30" fmla="*/ 420139 w 452100"/>
                  <a:gd name="connsiteY30" fmla="*/ 124906 h 373245"/>
                  <a:gd name="connsiteX31" fmla="*/ 409625 w 452100"/>
                  <a:gd name="connsiteY31" fmla="*/ 115969 h 373245"/>
                  <a:gd name="connsiteX32" fmla="*/ 395063 w 452100"/>
                  <a:gd name="connsiteY32" fmla="*/ 112499 h 373245"/>
                  <a:gd name="connsiteX33" fmla="*/ 392172 w 452100"/>
                  <a:gd name="connsiteY33" fmla="*/ 112499 h 373245"/>
                  <a:gd name="connsiteX34" fmla="*/ 376716 w 452100"/>
                  <a:gd name="connsiteY34" fmla="*/ 65607 h 373245"/>
                  <a:gd name="connsiteX35" fmla="*/ 365151 w 452100"/>
                  <a:gd name="connsiteY35" fmla="*/ 44001 h 373245"/>
                  <a:gd name="connsiteX36" fmla="*/ 351062 w 452100"/>
                  <a:gd name="connsiteY36" fmla="*/ 24130 h 37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2100" h="373245">
                    <a:moveTo>
                      <a:pt x="105981" y="23656"/>
                    </a:moveTo>
                    <a:cubicBezTo>
                      <a:pt x="100796" y="30011"/>
                      <a:pt x="96037" y="36702"/>
                      <a:pt x="91735" y="43686"/>
                    </a:cubicBezTo>
                    <a:cubicBezTo>
                      <a:pt x="87450" y="50712"/>
                      <a:pt x="83571" y="57979"/>
                      <a:pt x="80117" y="65449"/>
                    </a:cubicBezTo>
                    <a:cubicBezTo>
                      <a:pt x="76678" y="73005"/>
                      <a:pt x="73659" y="80744"/>
                      <a:pt x="71075" y="88633"/>
                    </a:cubicBezTo>
                    <a:cubicBezTo>
                      <a:pt x="68513" y="96539"/>
                      <a:pt x="66372" y="104576"/>
                      <a:pt x="64661" y="112710"/>
                    </a:cubicBezTo>
                    <a:lnTo>
                      <a:pt x="62927" y="112342"/>
                    </a:lnTo>
                    <a:lnTo>
                      <a:pt x="61139" y="112079"/>
                    </a:lnTo>
                    <a:lnTo>
                      <a:pt x="59247" y="112079"/>
                    </a:lnTo>
                    <a:lnTo>
                      <a:pt x="57354" y="112079"/>
                    </a:lnTo>
                    <a:cubicBezTo>
                      <a:pt x="52312" y="112022"/>
                      <a:pt x="47332" y="113194"/>
                      <a:pt x="42845" y="115496"/>
                    </a:cubicBezTo>
                    <a:cubicBezTo>
                      <a:pt x="38734" y="117678"/>
                      <a:pt x="35147" y="120727"/>
                      <a:pt x="32331" y="124433"/>
                    </a:cubicBezTo>
                    <a:cubicBezTo>
                      <a:pt x="29471" y="128200"/>
                      <a:pt x="27283" y="132433"/>
                      <a:pt x="25865" y="136944"/>
                    </a:cubicBezTo>
                    <a:cubicBezTo>
                      <a:pt x="22920" y="146016"/>
                      <a:pt x="22920" y="155787"/>
                      <a:pt x="25865" y="164859"/>
                    </a:cubicBezTo>
                    <a:cubicBezTo>
                      <a:pt x="27284" y="169354"/>
                      <a:pt x="29472" y="173570"/>
                      <a:pt x="32331" y="177318"/>
                    </a:cubicBezTo>
                    <a:cubicBezTo>
                      <a:pt x="35159" y="181026"/>
                      <a:pt x="38743" y="184090"/>
                      <a:pt x="42845" y="186308"/>
                    </a:cubicBezTo>
                    <a:cubicBezTo>
                      <a:pt x="47355" y="188598"/>
                      <a:pt x="52349" y="189770"/>
                      <a:pt x="57407" y="189725"/>
                    </a:cubicBezTo>
                    <a:lnTo>
                      <a:pt x="59720" y="189725"/>
                    </a:lnTo>
                    <a:lnTo>
                      <a:pt x="60824" y="189725"/>
                    </a:lnTo>
                    <a:lnTo>
                      <a:pt x="61980" y="189725"/>
                    </a:lnTo>
                    <a:cubicBezTo>
                      <a:pt x="64761" y="210684"/>
                      <a:pt x="70496" y="231144"/>
                      <a:pt x="79013" y="250495"/>
                    </a:cubicBezTo>
                    <a:cubicBezTo>
                      <a:pt x="87342" y="269743"/>
                      <a:pt x="98760" y="287500"/>
                      <a:pt x="112815" y="303065"/>
                    </a:cubicBezTo>
                    <a:cubicBezTo>
                      <a:pt x="170959" y="366939"/>
                      <a:pt x="269875" y="371584"/>
                      <a:pt x="333748" y="313440"/>
                    </a:cubicBezTo>
                    <a:cubicBezTo>
                      <a:pt x="337367" y="310146"/>
                      <a:pt x="340829" y="306684"/>
                      <a:pt x="344123" y="303065"/>
                    </a:cubicBezTo>
                    <a:cubicBezTo>
                      <a:pt x="358181" y="287629"/>
                      <a:pt x="369617" y="269995"/>
                      <a:pt x="377978" y="250863"/>
                    </a:cubicBezTo>
                    <a:cubicBezTo>
                      <a:pt x="386487" y="231542"/>
                      <a:pt x="392239" y="211120"/>
                      <a:pt x="395063" y="190198"/>
                    </a:cubicBezTo>
                    <a:lnTo>
                      <a:pt x="395063" y="190198"/>
                    </a:lnTo>
                    <a:cubicBezTo>
                      <a:pt x="400121" y="190243"/>
                      <a:pt x="405115" y="189071"/>
                      <a:pt x="409625" y="186781"/>
                    </a:cubicBezTo>
                    <a:cubicBezTo>
                      <a:pt x="413727" y="184563"/>
                      <a:pt x="417311" y="181499"/>
                      <a:pt x="420139" y="177791"/>
                    </a:cubicBezTo>
                    <a:cubicBezTo>
                      <a:pt x="422977" y="174030"/>
                      <a:pt x="425163" y="169818"/>
                      <a:pt x="426605" y="165332"/>
                    </a:cubicBezTo>
                    <a:cubicBezTo>
                      <a:pt x="429549" y="156260"/>
                      <a:pt x="429549" y="146489"/>
                      <a:pt x="426605" y="137418"/>
                    </a:cubicBezTo>
                    <a:cubicBezTo>
                      <a:pt x="425168" y="132913"/>
                      <a:pt x="422982" y="128683"/>
                      <a:pt x="420139" y="124906"/>
                    </a:cubicBezTo>
                    <a:cubicBezTo>
                      <a:pt x="417323" y="121201"/>
                      <a:pt x="413735" y="118151"/>
                      <a:pt x="409625" y="115969"/>
                    </a:cubicBezTo>
                    <a:cubicBezTo>
                      <a:pt x="405127" y="113641"/>
                      <a:pt x="400127" y="112450"/>
                      <a:pt x="395063" y="112499"/>
                    </a:cubicBezTo>
                    <a:lnTo>
                      <a:pt x="392172" y="112499"/>
                    </a:lnTo>
                    <a:cubicBezTo>
                      <a:pt x="388804" y="96336"/>
                      <a:pt x="383619" y="80605"/>
                      <a:pt x="376716" y="65607"/>
                    </a:cubicBezTo>
                    <a:cubicBezTo>
                      <a:pt x="373290" y="58184"/>
                      <a:pt x="369428" y="50969"/>
                      <a:pt x="365151" y="44001"/>
                    </a:cubicBezTo>
                    <a:cubicBezTo>
                      <a:pt x="360888" y="37080"/>
                      <a:pt x="356182" y="30442"/>
                      <a:pt x="351062" y="24130"/>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80" name="Freeform 79">
                <a:extLst>
                  <a:ext uri="{FF2B5EF4-FFF2-40B4-BE49-F238E27FC236}">
                    <a16:creationId xmlns:a16="http://schemas.microsoft.com/office/drawing/2014/main" id="{8659508E-2C8E-E848-9ADD-D62CB3C327FC}"/>
                  </a:ext>
                </a:extLst>
              </p:cNvPr>
              <p:cNvSpPr/>
              <p:nvPr/>
            </p:nvSpPr>
            <p:spPr>
              <a:xfrm>
                <a:off x="5642564" y="1170236"/>
                <a:ext cx="336447" cy="42056"/>
              </a:xfrm>
              <a:custGeom>
                <a:avLst/>
                <a:gdLst>
                  <a:gd name="connsiteX0" fmla="*/ 23656 w 336447"/>
                  <a:gd name="connsiteY0" fmla="*/ 23656 h 42055"/>
                  <a:gd name="connsiteX1" fmla="*/ 63820 w 336447"/>
                  <a:gd name="connsiteY1" fmla="*/ 23656 h 42055"/>
                  <a:gd name="connsiteX2" fmla="*/ 170116 w 336447"/>
                  <a:gd name="connsiteY2" fmla="*/ 23656 h 42055"/>
                  <a:gd name="connsiteX3" fmla="*/ 276412 w 336447"/>
                  <a:gd name="connsiteY3" fmla="*/ 23656 h 42055"/>
                  <a:gd name="connsiteX4" fmla="*/ 317522 w 336447"/>
                  <a:gd name="connsiteY4" fmla="*/ 23656 h 42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47" h="42055">
                    <a:moveTo>
                      <a:pt x="23656" y="23656"/>
                    </a:moveTo>
                    <a:lnTo>
                      <a:pt x="63820" y="23656"/>
                    </a:lnTo>
                    <a:lnTo>
                      <a:pt x="170116" y="23656"/>
                    </a:lnTo>
                    <a:lnTo>
                      <a:pt x="276412" y="23656"/>
                    </a:lnTo>
                    <a:lnTo>
                      <a:pt x="317522" y="23656"/>
                    </a:ln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81" name="Freeform 80">
                <a:extLst>
                  <a:ext uri="{FF2B5EF4-FFF2-40B4-BE49-F238E27FC236}">
                    <a16:creationId xmlns:a16="http://schemas.microsoft.com/office/drawing/2014/main" id="{E027753E-9586-5B4E-B81D-A17E4E8B2CA7}"/>
                  </a:ext>
                </a:extLst>
              </p:cNvPr>
              <p:cNvSpPr/>
              <p:nvPr/>
            </p:nvSpPr>
            <p:spPr>
              <a:xfrm>
                <a:off x="5622377" y="991341"/>
                <a:ext cx="357475" cy="215536"/>
              </a:xfrm>
              <a:custGeom>
                <a:avLst/>
                <a:gdLst>
                  <a:gd name="connsiteX0" fmla="*/ 273942 w 357474"/>
                  <a:gd name="connsiteY0" fmla="*/ 23656 h 215536"/>
                  <a:gd name="connsiteX1" fmla="*/ 250601 w 357474"/>
                  <a:gd name="connsiteY1" fmla="*/ 36641 h 215536"/>
                  <a:gd name="connsiteX2" fmla="*/ 227312 w 357474"/>
                  <a:gd name="connsiteY2" fmla="*/ 49573 h 215536"/>
                  <a:gd name="connsiteX3" fmla="*/ 204024 w 357474"/>
                  <a:gd name="connsiteY3" fmla="*/ 62558 h 215536"/>
                  <a:gd name="connsiteX4" fmla="*/ 180683 w 357474"/>
                  <a:gd name="connsiteY4" fmla="*/ 75490 h 215536"/>
                  <a:gd name="connsiteX5" fmla="*/ 157394 w 357474"/>
                  <a:gd name="connsiteY5" fmla="*/ 62558 h 215536"/>
                  <a:gd name="connsiteX6" fmla="*/ 134053 w 357474"/>
                  <a:gd name="connsiteY6" fmla="*/ 49573 h 215536"/>
                  <a:gd name="connsiteX7" fmla="*/ 110765 w 357474"/>
                  <a:gd name="connsiteY7" fmla="*/ 36641 h 215536"/>
                  <a:gd name="connsiteX8" fmla="*/ 87424 w 357474"/>
                  <a:gd name="connsiteY8" fmla="*/ 23656 h 215536"/>
                  <a:gd name="connsiteX9" fmla="*/ 79486 w 357474"/>
                  <a:gd name="connsiteY9" fmla="*/ 41898 h 215536"/>
                  <a:gd name="connsiteX10" fmla="*/ 71495 w 357474"/>
                  <a:gd name="connsiteY10" fmla="*/ 60087 h 215536"/>
                  <a:gd name="connsiteX11" fmla="*/ 63504 w 357474"/>
                  <a:gd name="connsiteY11" fmla="*/ 78277 h 215536"/>
                  <a:gd name="connsiteX12" fmla="*/ 55514 w 357474"/>
                  <a:gd name="connsiteY12" fmla="*/ 96518 h 215536"/>
                  <a:gd name="connsiteX13" fmla="*/ 47576 w 357474"/>
                  <a:gd name="connsiteY13" fmla="*/ 121594 h 215536"/>
                  <a:gd name="connsiteX14" fmla="*/ 39585 w 357474"/>
                  <a:gd name="connsiteY14" fmla="*/ 146670 h 215536"/>
                  <a:gd name="connsiteX15" fmla="*/ 31594 w 357474"/>
                  <a:gd name="connsiteY15" fmla="*/ 171746 h 215536"/>
                  <a:gd name="connsiteX16" fmla="*/ 23656 w 357474"/>
                  <a:gd name="connsiteY16" fmla="*/ 196769 h 215536"/>
                  <a:gd name="connsiteX17" fmla="*/ 62926 w 357474"/>
                  <a:gd name="connsiteY17" fmla="*/ 196769 h 215536"/>
                  <a:gd name="connsiteX18" fmla="*/ 102143 w 357474"/>
                  <a:gd name="connsiteY18" fmla="*/ 196769 h 215536"/>
                  <a:gd name="connsiteX19" fmla="*/ 141413 w 357474"/>
                  <a:gd name="connsiteY19" fmla="*/ 196769 h 215536"/>
                  <a:gd name="connsiteX20" fmla="*/ 180683 w 357474"/>
                  <a:gd name="connsiteY20" fmla="*/ 196769 h 215536"/>
                  <a:gd name="connsiteX21" fmla="*/ 219952 w 357474"/>
                  <a:gd name="connsiteY21" fmla="*/ 196769 h 215536"/>
                  <a:gd name="connsiteX22" fmla="*/ 259222 w 357474"/>
                  <a:gd name="connsiteY22" fmla="*/ 196769 h 215536"/>
                  <a:gd name="connsiteX23" fmla="*/ 298492 w 357474"/>
                  <a:gd name="connsiteY23" fmla="*/ 196769 h 215536"/>
                  <a:gd name="connsiteX24" fmla="*/ 337709 w 357474"/>
                  <a:gd name="connsiteY24" fmla="*/ 196769 h 215536"/>
                  <a:gd name="connsiteX25" fmla="*/ 329771 w 357474"/>
                  <a:gd name="connsiteY25" fmla="*/ 171746 h 215536"/>
                  <a:gd name="connsiteX26" fmla="*/ 321780 w 357474"/>
                  <a:gd name="connsiteY26" fmla="*/ 146670 h 215536"/>
                  <a:gd name="connsiteX27" fmla="*/ 313789 w 357474"/>
                  <a:gd name="connsiteY27" fmla="*/ 121594 h 215536"/>
                  <a:gd name="connsiteX28" fmla="*/ 305851 w 357474"/>
                  <a:gd name="connsiteY28" fmla="*/ 96518 h 215536"/>
                  <a:gd name="connsiteX29" fmla="*/ 297861 w 357474"/>
                  <a:gd name="connsiteY29" fmla="*/ 78277 h 215536"/>
                  <a:gd name="connsiteX30" fmla="*/ 289870 w 357474"/>
                  <a:gd name="connsiteY30" fmla="*/ 60087 h 215536"/>
                  <a:gd name="connsiteX31" fmla="*/ 281932 w 357474"/>
                  <a:gd name="connsiteY31" fmla="*/ 41898 h 215536"/>
                  <a:gd name="connsiteX32" fmla="*/ 273942 w 357474"/>
                  <a:gd name="connsiteY32" fmla="*/ 23656 h 21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7474" h="215536">
                    <a:moveTo>
                      <a:pt x="273942" y="23656"/>
                    </a:moveTo>
                    <a:lnTo>
                      <a:pt x="250601" y="36641"/>
                    </a:lnTo>
                    <a:lnTo>
                      <a:pt x="227312" y="49573"/>
                    </a:lnTo>
                    <a:lnTo>
                      <a:pt x="204024" y="62558"/>
                    </a:lnTo>
                    <a:lnTo>
                      <a:pt x="180683" y="75490"/>
                    </a:lnTo>
                    <a:lnTo>
                      <a:pt x="157394" y="62558"/>
                    </a:lnTo>
                    <a:lnTo>
                      <a:pt x="134053" y="49573"/>
                    </a:lnTo>
                    <a:lnTo>
                      <a:pt x="110765" y="36641"/>
                    </a:lnTo>
                    <a:lnTo>
                      <a:pt x="87424" y="23656"/>
                    </a:lnTo>
                    <a:lnTo>
                      <a:pt x="79486" y="41898"/>
                    </a:lnTo>
                    <a:lnTo>
                      <a:pt x="71495" y="60087"/>
                    </a:lnTo>
                    <a:lnTo>
                      <a:pt x="63504" y="78277"/>
                    </a:lnTo>
                    <a:lnTo>
                      <a:pt x="55514" y="96518"/>
                    </a:lnTo>
                    <a:lnTo>
                      <a:pt x="47576" y="121594"/>
                    </a:lnTo>
                    <a:lnTo>
                      <a:pt x="39585" y="146670"/>
                    </a:lnTo>
                    <a:lnTo>
                      <a:pt x="31594" y="171746"/>
                    </a:lnTo>
                    <a:lnTo>
                      <a:pt x="23656" y="196769"/>
                    </a:lnTo>
                    <a:lnTo>
                      <a:pt x="62926" y="196769"/>
                    </a:lnTo>
                    <a:lnTo>
                      <a:pt x="102143" y="196769"/>
                    </a:lnTo>
                    <a:lnTo>
                      <a:pt x="141413" y="196769"/>
                    </a:lnTo>
                    <a:lnTo>
                      <a:pt x="180683" y="196769"/>
                    </a:lnTo>
                    <a:lnTo>
                      <a:pt x="219952" y="196769"/>
                    </a:lnTo>
                    <a:lnTo>
                      <a:pt x="259222" y="196769"/>
                    </a:lnTo>
                    <a:lnTo>
                      <a:pt x="298492" y="196769"/>
                    </a:lnTo>
                    <a:lnTo>
                      <a:pt x="337709" y="196769"/>
                    </a:lnTo>
                    <a:lnTo>
                      <a:pt x="329771" y="171746"/>
                    </a:lnTo>
                    <a:lnTo>
                      <a:pt x="321780" y="146670"/>
                    </a:lnTo>
                    <a:lnTo>
                      <a:pt x="313789" y="121594"/>
                    </a:lnTo>
                    <a:lnTo>
                      <a:pt x="305851" y="96518"/>
                    </a:lnTo>
                    <a:lnTo>
                      <a:pt x="297861" y="78277"/>
                    </a:lnTo>
                    <a:lnTo>
                      <a:pt x="289870" y="60087"/>
                    </a:lnTo>
                    <a:lnTo>
                      <a:pt x="281932" y="41898"/>
                    </a:lnTo>
                    <a:lnTo>
                      <a:pt x="273942" y="23656"/>
                    </a:lnTo>
                    <a:close/>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82" name="Freeform 81">
                <a:extLst>
                  <a:ext uri="{FF2B5EF4-FFF2-40B4-BE49-F238E27FC236}">
                    <a16:creationId xmlns:a16="http://schemas.microsoft.com/office/drawing/2014/main" id="{7E17C476-0824-5E4C-921A-FC31D5F92B42}"/>
                  </a:ext>
                </a:extLst>
              </p:cNvPr>
              <p:cNvSpPr/>
              <p:nvPr/>
            </p:nvSpPr>
            <p:spPr>
              <a:xfrm>
                <a:off x="5686460" y="1269278"/>
                <a:ext cx="110397" cy="78855"/>
              </a:xfrm>
              <a:custGeom>
                <a:avLst/>
                <a:gdLst>
                  <a:gd name="connsiteX0" fmla="*/ 23656 w 110396"/>
                  <a:gd name="connsiteY0" fmla="*/ 23656 h 78854"/>
                  <a:gd name="connsiteX1" fmla="*/ 39480 w 110396"/>
                  <a:gd name="connsiteY1" fmla="*/ 32330 h 78854"/>
                  <a:gd name="connsiteX2" fmla="*/ 55251 w 110396"/>
                  <a:gd name="connsiteY2" fmla="*/ 41004 h 78854"/>
                  <a:gd name="connsiteX3" fmla="*/ 71074 w 110396"/>
                  <a:gd name="connsiteY3" fmla="*/ 49678 h 78854"/>
                  <a:gd name="connsiteX4" fmla="*/ 86845 w 110396"/>
                  <a:gd name="connsiteY4" fmla="*/ 58405 h 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6" h="78854">
                    <a:moveTo>
                      <a:pt x="23656" y="23656"/>
                    </a:moveTo>
                    <a:lnTo>
                      <a:pt x="39480" y="32330"/>
                    </a:lnTo>
                    <a:lnTo>
                      <a:pt x="55251" y="41004"/>
                    </a:lnTo>
                    <a:lnTo>
                      <a:pt x="71074" y="49678"/>
                    </a:lnTo>
                    <a:lnTo>
                      <a:pt x="86845" y="58405"/>
                    </a:ln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83" name="Freeform 82">
                <a:extLst>
                  <a:ext uri="{FF2B5EF4-FFF2-40B4-BE49-F238E27FC236}">
                    <a16:creationId xmlns:a16="http://schemas.microsoft.com/office/drawing/2014/main" id="{93D8CE76-3B9A-CC44-8C70-9ED364E6FA39}"/>
                  </a:ext>
                </a:extLst>
              </p:cNvPr>
              <p:cNvSpPr/>
              <p:nvPr/>
            </p:nvSpPr>
            <p:spPr>
              <a:xfrm>
                <a:off x="5808422" y="1269278"/>
                <a:ext cx="110397" cy="78855"/>
              </a:xfrm>
              <a:custGeom>
                <a:avLst/>
                <a:gdLst>
                  <a:gd name="connsiteX0" fmla="*/ 86793 w 110396"/>
                  <a:gd name="connsiteY0" fmla="*/ 23656 h 78854"/>
                  <a:gd name="connsiteX1" fmla="*/ 71022 w 110396"/>
                  <a:gd name="connsiteY1" fmla="*/ 32330 h 78854"/>
                  <a:gd name="connsiteX2" fmla="*/ 55251 w 110396"/>
                  <a:gd name="connsiteY2" fmla="*/ 41004 h 78854"/>
                  <a:gd name="connsiteX3" fmla="*/ 39427 w 110396"/>
                  <a:gd name="connsiteY3" fmla="*/ 49678 h 78854"/>
                  <a:gd name="connsiteX4" fmla="*/ 23656 w 110396"/>
                  <a:gd name="connsiteY4" fmla="*/ 58405 h 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6" h="78854">
                    <a:moveTo>
                      <a:pt x="86793" y="23656"/>
                    </a:moveTo>
                    <a:lnTo>
                      <a:pt x="71022" y="32330"/>
                    </a:lnTo>
                    <a:lnTo>
                      <a:pt x="55251" y="41004"/>
                    </a:lnTo>
                    <a:lnTo>
                      <a:pt x="39427" y="49678"/>
                    </a:lnTo>
                    <a:lnTo>
                      <a:pt x="23656" y="58405"/>
                    </a:ln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84" name="Freeform 83">
                <a:extLst>
                  <a:ext uri="{FF2B5EF4-FFF2-40B4-BE49-F238E27FC236}">
                    <a16:creationId xmlns:a16="http://schemas.microsoft.com/office/drawing/2014/main" id="{E7AE6047-74E2-A543-93C6-40B933CF7413}"/>
                  </a:ext>
                </a:extLst>
              </p:cNvPr>
              <p:cNvSpPr/>
              <p:nvPr/>
            </p:nvSpPr>
            <p:spPr>
              <a:xfrm>
                <a:off x="5466669" y="1076504"/>
                <a:ext cx="215536" cy="499414"/>
              </a:xfrm>
              <a:custGeom>
                <a:avLst/>
                <a:gdLst>
                  <a:gd name="connsiteX0" fmla="*/ 77064 w 215536"/>
                  <a:gd name="connsiteY0" fmla="*/ 477229 h 499413"/>
                  <a:gd name="connsiteX1" fmla="*/ 48256 w 215536"/>
                  <a:gd name="connsiteY1" fmla="*/ 424239 h 499413"/>
                  <a:gd name="connsiteX2" fmla="*/ 30067 w 215536"/>
                  <a:gd name="connsiteY2" fmla="*/ 365571 h 499413"/>
                  <a:gd name="connsiteX3" fmla="*/ 48256 w 215536"/>
                  <a:gd name="connsiteY3" fmla="*/ 180840 h 499413"/>
                  <a:gd name="connsiteX4" fmla="*/ 77064 w 215536"/>
                  <a:gd name="connsiteY4" fmla="*/ 127745 h 499413"/>
                  <a:gd name="connsiteX5" fmla="*/ 161491 w 215536"/>
                  <a:gd name="connsiteY5" fmla="*/ 43633 h 499413"/>
                  <a:gd name="connsiteX6" fmla="*/ 194242 w 215536"/>
                  <a:gd name="connsiteY6" fmla="*/ 23656 h 49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536" h="499413">
                    <a:moveTo>
                      <a:pt x="77064" y="477229"/>
                    </a:moveTo>
                    <a:cubicBezTo>
                      <a:pt x="65791" y="460526"/>
                      <a:pt x="56144" y="442782"/>
                      <a:pt x="48256" y="424239"/>
                    </a:cubicBezTo>
                    <a:cubicBezTo>
                      <a:pt x="40266" y="405333"/>
                      <a:pt x="34173" y="385680"/>
                      <a:pt x="30067" y="365571"/>
                    </a:cubicBezTo>
                    <a:cubicBezTo>
                      <a:pt x="17328" y="303570"/>
                      <a:pt x="23669" y="239165"/>
                      <a:pt x="48256" y="180840"/>
                    </a:cubicBezTo>
                    <a:cubicBezTo>
                      <a:pt x="56159" y="162271"/>
                      <a:pt x="65805" y="144493"/>
                      <a:pt x="77064" y="127745"/>
                    </a:cubicBezTo>
                    <a:cubicBezTo>
                      <a:pt x="99597" y="94590"/>
                      <a:pt x="128252" y="66042"/>
                      <a:pt x="161491" y="43633"/>
                    </a:cubicBezTo>
                    <a:cubicBezTo>
                      <a:pt x="171921" y="36206"/>
                      <a:pt x="182865" y="29530"/>
                      <a:pt x="194242" y="23656"/>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85" name="Freeform 84">
                <a:extLst>
                  <a:ext uri="{FF2B5EF4-FFF2-40B4-BE49-F238E27FC236}">
                    <a16:creationId xmlns:a16="http://schemas.microsoft.com/office/drawing/2014/main" id="{9DD63595-1483-A149-AE3C-F19364B74774}"/>
                  </a:ext>
                </a:extLst>
              </p:cNvPr>
              <p:cNvSpPr/>
              <p:nvPr/>
            </p:nvSpPr>
            <p:spPr>
              <a:xfrm>
                <a:off x="5922446" y="1080710"/>
                <a:ext cx="215536" cy="494157"/>
              </a:xfrm>
              <a:custGeom>
                <a:avLst/>
                <a:gdLst>
                  <a:gd name="connsiteX0" fmla="*/ 139626 w 215536"/>
                  <a:gd name="connsiteY0" fmla="*/ 473024 h 494156"/>
                  <a:gd name="connsiteX1" fmla="*/ 168434 w 215536"/>
                  <a:gd name="connsiteY1" fmla="*/ 419928 h 494156"/>
                  <a:gd name="connsiteX2" fmla="*/ 186623 w 215536"/>
                  <a:gd name="connsiteY2" fmla="*/ 361260 h 494156"/>
                  <a:gd name="connsiteX3" fmla="*/ 168434 w 215536"/>
                  <a:gd name="connsiteY3" fmla="*/ 176635 h 494156"/>
                  <a:gd name="connsiteX4" fmla="*/ 139626 w 215536"/>
                  <a:gd name="connsiteY4" fmla="*/ 123539 h 494156"/>
                  <a:gd name="connsiteX5" fmla="*/ 55198 w 215536"/>
                  <a:gd name="connsiteY5" fmla="*/ 39427 h 494156"/>
                  <a:gd name="connsiteX6" fmla="*/ 23656 w 215536"/>
                  <a:gd name="connsiteY6" fmla="*/ 23656 h 49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536" h="494156">
                    <a:moveTo>
                      <a:pt x="139626" y="473024"/>
                    </a:moveTo>
                    <a:cubicBezTo>
                      <a:pt x="150905" y="456287"/>
                      <a:pt x="160552" y="438507"/>
                      <a:pt x="168434" y="419928"/>
                    </a:cubicBezTo>
                    <a:cubicBezTo>
                      <a:pt x="176423" y="401022"/>
                      <a:pt x="182516" y="381370"/>
                      <a:pt x="186623" y="361260"/>
                    </a:cubicBezTo>
                    <a:cubicBezTo>
                      <a:pt x="199340" y="299293"/>
                      <a:pt x="192999" y="234928"/>
                      <a:pt x="168434" y="176635"/>
                    </a:cubicBezTo>
                    <a:cubicBezTo>
                      <a:pt x="160530" y="158066"/>
                      <a:pt x="150884" y="140288"/>
                      <a:pt x="139626" y="123539"/>
                    </a:cubicBezTo>
                    <a:cubicBezTo>
                      <a:pt x="117093" y="90384"/>
                      <a:pt x="88437" y="61836"/>
                      <a:pt x="55198" y="39427"/>
                    </a:cubicBezTo>
                    <a:cubicBezTo>
                      <a:pt x="55198" y="39427"/>
                      <a:pt x="33014" y="24077"/>
                      <a:pt x="23656" y="23656"/>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grpSp>
      </p:grpSp>
      <p:grpSp>
        <p:nvGrpSpPr>
          <p:cNvPr id="7" name="Group 6">
            <a:extLst>
              <a:ext uri="{FF2B5EF4-FFF2-40B4-BE49-F238E27FC236}">
                <a16:creationId xmlns:a16="http://schemas.microsoft.com/office/drawing/2014/main" id="{9352EE46-55FE-124A-A070-51854294E743}"/>
              </a:ext>
            </a:extLst>
          </p:cNvPr>
          <p:cNvGrpSpPr/>
          <p:nvPr/>
        </p:nvGrpSpPr>
        <p:grpSpPr>
          <a:xfrm>
            <a:off x="734483" y="3548042"/>
            <a:ext cx="2195071" cy="454940"/>
            <a:chOff x="6082903" y="1336923"/>
            <a:chExt cx="2195071" cy="454940"/>
          </a:xfrm>
          <a:solidFill>
            <a:schemeClr val="accent1"/>
          </a:solidFill>
        </p:grpSpPr>
        <p:sp>
          <p:nvSpPr>
            <p:cNvPr id="44" name="Google Shape;543;p51">
              <a:extLst>
                <a:ext uri="{FF2B5EF4-FFF2-40B4-BE49-F238E27FC236}">
                  <a16:creationId xmlns:a16="http://schemas.microsoft.com/office/drawing/2014/main" id="{96C86B5A-9E1D-8A47-A555-33ED1797AEA5}"/>
                </a:ext>
              </a:extLst>
            </p:cNvPr>
            <p:cNvSpPr/>
            <p:nvPr/>
          </p:nvSpPr>
          <p:spPr>
            <a:xfrm flipH="1">
              <a:off x="6211431" y="1380279"/>
              <a:ext cx="2066543" cy="360000"/>
            </a:xfrm>
            <a:prstGeom prst="homePlate">
              <a:avLst>
                <a:gd name="adj" fmla="val 0"/>
              </a:avLst>
            </a:prstGeom>
            <a:grp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4A1106"/>
                </a:buClr>
                <a:buSzPts val="800"/>
                <a:buFont typeface="Karla"/>
                <a:buNone/>
                <a:tabLst/>
                <a:defRPr/>
              </a:pPr>
              <a:r>
                <a:rPr kumimoji="0" lang="en-US"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rPr>
                <a:t>PEOPLE</a:t>
              </a:r>
              <a:endParaRPr kumimoji="0"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endParaRPr>
            </a:p>
          </p:txBody>
        </p:sp>
        <p:grpSp>
          <p:nvGrpSpPr>
            <p:cNvPr id="5" name="Group 4">
              <a:extLst>
                <a:ext uri="{FF2B5EF4-FFF2-40B4-BE49-F238E27FC236}">
                  <a16:creationId xmlns:a16="http://schemas.microsoft.com/office/drawing/2014/main" id="{58F2B891-28FD-1E44-8632-D06122FDF7CE}"/>
                </a:ext>
              </a:extLst>
            </p:cNvPr>
            <p:cNvGrpSpPr/>
            <p:nvPr/>
          </p:nvGrpSpPr>
          <p:grpSpPr>
            <a:xfrm>
              <a:off x="6082903" y="1336923"/>
              <a:ext cx="527730" cy="454940"/>
              <a:chOff x="5963701" y="3340911"/>
              <a:chExt cx="527730" cy="454940"/>
            </a:xfrm>
            <a:grpFill/>
          </p:grpSpPr>
          <p:sp>
            <p:nvSpPr>
              <p:cNvPr id="94" name="Hexagon 93">
                <a:extLst>
                  <a:ext uri="{FF2B5EF4-FFF2-40B4-BE49-F238E27FC236}">
                    <a16:creationId xmlns:a16="http://schemas.microsoft.com/office/drawing/2014/main" id="{BFE5FF92-44FA-9F41-8059-8FBDE3D4BF9B}"/>
                  </a:ext>
                </a:extLst>
              </p:cNvPr>
              <p:cNvSpPr/>
              <p:nvPr/>
            </p:nvSpPr>
            <p:spPr>
              <a:xfrm rot="1800000">
                <a:off x="5963701" y="3340911"/>
                <a:ext cx="527730" cy="454940"/>
              </a:xfrm>
              <a:prstGeom prst="hexagon">
                <a:avLst>
                  <a:gd name="adj" fmla="val 28436"/>
                  <a:gd name="vf" fmla="val 115470"/>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pic>
            <p:nvPicPr>
              <p:cNvPr id="93" name="Graphic 92">
                <a:extLst>
                  <a:ext uri="{FF2B5EF4-FFF2-40B4-BE49-F238E27FC236}">
                    <a16:creationId xmlns:a16="http://schemas.microsoft.com/office/drawing/2014/main" id="{189329B7-FAE6-4D42-8EEE-9E940131CB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3656" y="3435940"/>
                <a:ext cx="427818" cy="225287"/>
              </a:xfrm>
              <a:prstGeom prst="rect">
                <a:avLst/>
              </a:prstGeom>
            </p:spPr>
          </p:pic>
        </p:grpSp>
      </p:grpSp>
      <p:sp>
        <p:nvSpPr>
          <p:cNvPr id="96" name="Hexagon 95">
            <a:extLst>
              <a:ext uri="{FF2B5EF4-FFF2-40B4-BE49-F238E27FC236}">
                <a16:creationId xmlns:a16="http://schemas.microsoft.com/office/drawing/2014/main" id="{14AAF165-BABF-DE4B-89CA-EFBDC80A7AE2}"/>
              </a:ext>
            </a:extLst>
          </p:cNvPr>
          <p:cNvSpPr/>
          <p:nvPr/>
        </p:nvSpPr>
        <p:spPr>
          <a:xfrm rot="1800000">
            <a:off x="717741" y="1659203"/>
            <a:ext cx="527730" cy="454940"/>
          </a:xfrm>
          <a:prstGeom prst="hexagon">
            <a:avLst>
              <a:gd name="adj" fmla="val 28436"/>
              <a:gd name="vf" fmla="val 115470"/>
            </a:avLst>
          </a:prstGeom>
          <a:solidFill>
            <a:schemeClr val="accent1">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pic>
        <p:nvPicPr>
          <p:cNvPr id="98" name="Graphic 97">
            <a:extLst>
              <a:ext uri="{FF2B5EF4-FFF2-40B4-BE49-F238E27FC236}">
                <a16:creationId xmlns:a16="http://schemas.microsoft.com/office/drawing/2014/main" id="{10AD0109-8F21-1D48-B358-AC9DC604A1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982" y="1573407"/>
            <a:ext cx="664890" cy="664890"/>
          </a:xfrm>
          <a:prstGeom prst="rect">
            <a:avLst/>
          </a:prstGeom>
        </p:spPr>
      </p:pic>
      <p:sp>
        <p:nvSpPr>
          <p:cNvPr id="58" name="Title 4">
            <a:extLst>
              <a:ext uri="{FF2B5EF4-FFF2-40B4-BE49-F238E27FC236}">
                <a16:creationId xmlns:a16="http://schemas.microsoft.com/office/drawing/2014/main" id="{317AF9B3-AA5B-4F4A-9914-D48409A2A85D}"/>
              </a:ext>
            </a:extLst>
          </p:cNvPr>
          <p:cNvSpPr>
            <a:spLocks noGrp="1"/>
          </p:cNvSpPr>
          <p:nvPr>
            <p:ph type="title"/>
          </p:nvPr>
        </p:nvSpPr>
        <p:spPr>
          <a:xfrm>
            <a:off x="290556" y="449293"/>
            <a:ext cx="8590591" cy="332707"/>
          </a:xfrm>
        </p:spPr>
        <p:txBody>
          <a:bodyPr>
            <a:normAutofit fontScale="90000"/>
          </a:bodyPr>
          <a:lstStyle/>
          <a:p>
            <a:r>
              <a:rPr lang="en-US"/>
              <a:t>preventing breaches</a:t>
            </a:r>
          </a:p>
        </p:txBody>
      </p:sp>
      <p:sp>
        <p:nvSpPr>
          <p:cNvPr id="59" name="Text Placeholder 5">
            <a:extLst>
              <a:ext uri="{FF2B5EF4-FFF2-40B4-BE49-F238E27FC236}">
                <a16:creationId xmlns:a16="http://schemas.microsoft.com/office/drawing/2014/main" id="{62B6E329-19B6-FA4A-9501-03112262C91B}"/>
              </a:ext>
            </a:extLst>
          </p:cNvPr>
          <p:cNvSpPr txBox="1">
            <a:spLocks/>
          </p:cNvSpPr>
          <p:nvPr/>
        </p:nvSpPr>
        <p:spPr>
          <a:xfrm>
            <a:off x="617088" y="782000"/>
            <a:ext cx="7909826" cy="326243"/>
          </a:xfrm>
          <a:prstGeom prst="rect">
            <a:avLst/>
          </a:prstGeom>
        </p:spPr>
        <p:txBody>
          <a:bodyPr>
            <a:spAutoFit/>
          </a:bodyPr>
          <a:lstStyle>
            <a:lvl1pPr marL="180975" indent="-180975" algn="l" defTabSz="457200" rtl="0" eaLnBrk="1" latinLnBrk="0" hangingPunct="1">
              <a:lnSpc>
                <a:spcPct val="95000"/>
              </a:lnSpc>
              <a:spcBef>
                <a:spcPts val="800"/>
              </a:spcBef>
              <a:spcAft>
                <a:spcPts val="0"/>
              </a:spcAft>
              <a:buClr>
                <a:schemeClr val="bg1"/>
              </a:buClr>
              <a:buFont typeface="Wingdings" charset="2"/>
              <a:buChar char="§"/>
              <a:tabLst/>
              <a:defRPr sz="1600" b="0" i="0" kern="1200" spc="-20">
                <a:solidFill>
                  <a:schemeClr val="bg1"/>
                </a:solidFill>
                <a:latin typeface="Karla" charset="0"/>
                <a:ea typeface="Karla" charset="0"/>
                <a:cs typeface="Karla" charset="0"/>
              </a:defRPr>
            </a:lvl1pPr>
            <a:lvl2pPr marL="361950" indent="-166688" algn="l" defTabSz="457200" rtl="0" eaLnBrk="1" latinLnBrk="0" hangingPunct="1">
              <a:lnSpc>
                <a:spcPct val="95000"/>
              </a:lnSpc>
              <a:spcBef>
                <a:spcPts val="800"/>
              </a:spcBef>
              <a:spcAft>
                <a:spcPts val="0"/>
              </a:spcAft>
              <a:buClr>
                <a:schemeClr val="bg1"/>
              </a:buClr>
              <a:buFont typeface="Wingdings" charset="2"/>
              <a:buChar char="§"/>
              <a:tabLst/>
              <a:defRPr sz="1400" kern="1200" spc="-20">
                <a:solidFill>
                  <a:schemeClr val="bg1"/>
                </a:solidFill>
                <a:latin typeface="Karla" charset="0"/>
                <a:ea typeface="Karla" charset="0"/>
                <a:cs typeface="Karla" charset="0"/>
              </a:defRPr>
            </a:lvl2pPr>
            <a:lvl3pPr marL="492125" indent="-142875" algn="l" defTabSz="457200" rtl="0" eaLnBrk="1" latinLnBrk="0" hangingPunct="1">
              <a:lnSpc>
                <a:spcPct val="95000"/>
              </a:lnSpc>
              <a:spcBef>
                <a:spcPts val="800"/>
              </a:spcBef>
              <a:spcAft>
                <a:spcPts val="0"/>
              </a:spcAft>
              <a:buClr>
                <a:schemeClr val="bg1"/>
              </a:buClr>
              <a:buFont typeface="Wingdings" charset="2"/>
              <a:buChar char="§"/>
              <a:tabLst/>
              <a:defRPr sz="1200" kern="1200" spc="-20">
                <a:solidFill>
                  <a:schemeClr val="bg1"/>
                </a:solidFill>
                <a:latin typeface="Karla" charset="0"/>
                <a:ea typeface="Karla" charset="0"/>
                <a:cs typeface="Karla" charset="0"/>
              </a:defRPr>
            </a:lvl3pPr>
            <a:lvl4pPr marL="668338" indent="-142875" algn="l" defTabSz="457200" rtl="0" eaLnBrk="1" latinLnBrk="0" hangingPunct="1">
              <a:lnSpc>
                <a:spcPct val="95000"/>
              </a:lnSpc>
              <a:spcBef>
                <a:spcPts val="800"/>
              </a:spcBef>
              <a:spcAft>
                <a:spcPts val="0"/>
              </a:spcAft>
              <a:buClr>
                <a:schemeClr val="bg1"/>
              </a:buClr>
              <a:buFont typeface="Wingdings" charset="2"/>
              <a:buChar char="§"/>
              <a:tabLst/>
              <a:defRPr sz="1200" kern="1200" spc="-20">
                <a:solidFill>
                  <a:schemeClr val="bg1"/>
                </a:solidFill>
                <a:latin typeface="Karla" charset="0"/>
                <a:ea typeface="Karla" charset="0"/>
                <a:cs typeface="Karla" charset="0"/>
              </a:defRPr>
            </a:lvl4pPr>
            <a:lvl5pPr marL="803275" indent="-138113" algn="l" defTabSz="457200" rtl="0" eaLnBrk="1" latinLnBrk="0" hangingPunct="1">
              <a:lnSpc>
                <a:spcPct val="95000"/>
              </a:lnSpc>
              <a:spcBef>
                <a:spcPts val="800"/>
              </a:spcBef>
              <a:spcAft>
                <a:spcPts val="0"/>
              </a:spcAft>
              <a:buClr>
                <a:schemeClr val="bg1"/>
              </a:buClr>
              <a:buFont typeface="Wingdings" charset="2"/>
              <a:buChar char="§"/>
              <a:tabLst/>
              <a:defRPr sz="1200" kern="1200" spc="-20" baseline="0">
                <a:solidFill>
                  <a:schemeClr val="bg1"/>
                </a:solidFill>
                <a:latin typeface="Karla" charset="0"/>
                <a:ea typeface="Karla" charset="0"/>
                <a:cs typeface="Karl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t>What’s Needed</a:t>
            </a:r>
          </a:p>
        </p:txBody>
      </p:sp>
      <p:sp>
        <p:nvSpPr>
          <p:cNvPr id="60" name="Footer Placeholder 44">
            <a:extLst>
              <a:ext uri="{FF2B5EF4-FFF2-40B4-BE49-F238E27FC236}">
                <a16:creationId xmlns:a16="http://schemas.microsoft.com/office/drawing/2014/main" id="{DBF83B19-B40F-4146-829D-2AE325602624}"/>
              </a:ext>
            </a:extLst>
          </p:cNvPr>
          <p:cNvSpPr txBox="1">
            <a:spLocks/>
          </p:cNvSpPr>
          <p:nvPr/>
        </p:nvSpPr>
        <p:spPr>
          <a:xfrm>
            <a:off x="5384696" y="4767263"/>
            <a:ext cx="30861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tint val="75000"/>
                  </a:srgbClr>
                </a:solidFill>
                <a:effectLst/>
                <a:uLnTx/>
                <a:uFillTx/>
                <a:latin typeface="Karla"/>
                <a:ea typeface="+mn-ea"/>
                <a:cs typeface="+mn-cs"/>
              </a:rPr>
              <a:t>2021 CROWDSTRIKE, INC. ALL RIGHTS RESERVED.</a:t>
            </a:r>
          </a:p>
        </p:txBody>
      </p:sp>
      <p:sp>
        <p:nvSpPr>
          <p:cNvPr id="61" name="Slide Number Placeholder 45">
            <a:extLst>
              <a:ext uri="{FF2B5EF4-FFF2-40B4-BE49-F238E27FC236}">
                <a16:creationId xmlns:a16="http://schemas.microsoft.com/office/drawing/2014/main" id="{4A2CEE4B-762B-874B-AF8E-A9F08C05F5B8}"/>
              </a:ext>
            </a:extLst>
          </p:cNvPr>
          <p:cNvSpPr txBox="1">
            <a:spLocks/>
          </p:cNvSpPr>
          <p:nvPr/>
        </p:nvSpPr>
        <p:spPr>
          <a:xfrm>
            <a:off x="290556" y="4750811"/>
            <a:ext cx="507303" cy="274637"/>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Karla" pitchFamily="2" charset="0"/>
                <a:ea typeface="Karla"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FBFA8DFA-BD2A-3248-B1BE-F9D6618E3F08}" type="slidenum">
              <a:rPr kumimoji="0" lang="en-US" sz="800" b="0" i="0" u="none" strike="noStrike" kern="1200" cap="none" spc="0" normalizeH="0" baseline="0" noProof="0" smtClean="0">
                <a:ln>
                  <a:noFill/>
                </a:ln>
                <a:solidFill>
                  <a:srgbClr val="FFFFFF">
                    <a:tint val="75000"/>
                  </a:srgbClr>
                </a:solidFill>
                <a:effectLst/>
                <a:uLnTx/>
                <a:uFillTx/>
                <a:latin typeface="Karla" pitchFamily="2" charset="0"/>
                <a:ea typeface="Karla" pitchFamily="2"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srgbClr val="FFFFFF">
                  <a:tint val="75000"/>
                </a:srgbClr>
              </a:solidFill>
              <a:effectLst/>
              <a:uLnTx/>
              <a:uFillTx/>
              <a:latin typeface="Karla" pitchFamily="2" charset="0"/>
              <a:ea typeface="Karla" pitchFamily="2" charset="0"/>
              <a:cs typeface="+mn-cs"/>
            </a:endParaRPr>
          </a:p>
        </p:txBody>
      </p:sp>
    </p:spTree>
    <p:extLst>
      <p:ext uri="{BB962C8B-B14F-4D97-AF65-F5344CB8AC3E}">
        <p14:creationId xmlns:p14="http://schemas.microsoft.com/office/powerpoint/2010/main" val="238737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F55BF3-D1AE-024F-8128-0ACDB1DB61B5}"/>
              </a:ext>
            </a:extLst>
          </p:cNvPr>
          <p:cNvSpPr>
            <a:spLocks noGrp="1"/>
          </p:cNvSpPr>
          <p:nvPr>
            <p:ph type="title"/>
          </p:nvPr>
        </p:nvSpPr>
        <p:spPr/>
        <p:txBody>
          <a:bodyPr>
            <a:normAutofit fontScale="90000"/>
          </a:bodyPr>
          <a:lstStyle/>
          <a:p>
            <a:r>
              <a:rPr lang="en-US"/>
              <a:t>Preventing Breaches</a:t>
            </a:r>
          </a:p>
        </p:txBody>
      </p:sp>
      <p:sp>
        <p:nvSpPr>
          <p:cNvPr id="4" name="Slide Number Placeholder 3">
            <a:extLst>
              <a:ext uri="{FF2B5EF4-FFF2-40B4-BE49-F238E27FC236}">
                <a16:creationId xmlns:a16="http://schemas.microsoft.com/office/drawing/2014/main" id="{642E58EE-5B95-644B-B8B4-19DEEC8D73A3}"/>
              </a:ext>
            </a:extLst>
          </p:cNvPr>
          <p:cNvSpPr>
            <a:spLocks noGrp="1"/>
          </p:cNvSpPr>
          <p:nvPr>
            <p:ph type="sldNum" sz="quarter" idx="4"/>
          </p:nvPr>
        </p:nvSpPr>
        <p:spPr/>
        <p:txBody>
          <a:bodyPr/>
          <a:lstStyle/>
          <a:p>
            <a:fld id="{FBFA8DFA-BD2A-3248-B1BE-F9D6618E3F08}" type="slidenum">
              <a:rPr lang="en-US" smtClean="0"/>
              <a:pPr/>
              <a:t>19</a:t>
            </a:fld>
            <a:endParaRPr lang="en-US"/>
          </a:p>
        </p:txBody>
      </p:sp>
      <p:sp>
        <p:nvSpPr>
          <p:cNvPr id="8" name="Footer Placeholder 3">
            <a:extLst>
              <a:ext uri="{FF2B5EF4-FFF2-40B4-BE49-F238E27FC236}">
                <a16:creationId xmlns:a16="http://schemas.microsoft.com/office/drawing/2014/main" id="{D14EA43E-9C89-A44F-96AE-40EFF1C98C7D}"/>
              </a:ext>
            </a:extLst>
          </p:cNvPr>
          <p:cNvSpPr txBox="1">
            <a:spLocks/>
          </p:cNvSpPr>
          <p:nvPr/>
        </p:nvSpPr>
        <p:spPr>
          <a:xfrm>
            <a:off x="5972999" y="4750811"/>
            <a:ext cx="2465770" cy="274637"/>
          </a:xfrm>
          <a:prstGeom prst="rect">
            <a:avLst/>
          </a:prstGeom>
        </p:spPr>
        <p:txBody>
          <a:bodyPr vert="horz" lIns="91440" tIns="45720" rIns="91440" bIns="45720" rtlCol="0" anchor="ctr" anchorCtr="0"/>
          <a:lstStyle>
            <a:defPPr>
              <a:defRPr lang="en-US"/>
            </a:defPPr>
            <a:lvl1pPr marL="0" algn="l" defTabSz="457200" rtl="0" eaLnBrk="1" latinLnBrk="0" hangingPunct="1">
              <a:defRPr sz="800" kern="1200">
                <a:solidFill>
                  <a:schemeClr val="tx1">
                    <a:tint val="75000"/>
                  </a:schemeClr>
                </a:solidFill>
                <a:latin typeface="Karla" pitchFamily="2" charset="0"/>
                <a:ea typeface="Karla"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2021 CROWDSTRIKE, INC. ALL RIGHTS RESERVED.</a:t>
            </a:r>
          </a:p>
        </p:txBody>
      </p:sp>
      <p:sp>
        <p:nvSpPr>
          <p:cNvPr id="7" name="Google Shape;495;p51">
            <a:extLst>
              <a:ext uri="{FF2B5EF4-FFF2-40B4-BE49-F238E27FC236}">
                <a16:creationId xmlns:a16="http://schemas.microsoft.com/office/drawing/2014/main" id="{32BD5D02-DA5B-4641-B397-0044FDFA124C}"/>
              </a:ext>
            </a:extLst>
          </p:cNvPr>
          <p:cNvSpPr/>
          <p:nvPr/>
        </p:nvSpPr>
        <p:spPr>
          <a:xfrm>
            <a:off x="863011" y="1704571"/>
            <a:ext cx="2069557" cy="360000"/>
          </a:xfrm>
          <a:prstGeom prst="homePlate">
            <a:avLst>
              <a:gd name="adj" fmla="val 0"/>
            </a:avLst>
          </a:prstGeom>
          <a:solidFill>
            <a:schemeClr val="accent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4A1106"/>
              </a:buClr>
              <a:buSzPts val="1200"/>
              <a:buFont typeface="Karla"/>
              <a:buNone/>
              <a:tabLst/>
              <a:defRPr/>
            </a:pPr>
            <a:r>
              <a:rPr kumimoji="0" lang="en"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rPr>
              <a:t>TECHNOLOGY</a:t>
            </a:r>
            <a:endParaRPr kumimoji="0" sz="20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endParaRPr>
          </a:p>
        </p:txBody>
      </p:sp>
      <p:sp>
        <p:nvSpPr>
          <p:cNvPr id="10" name="Google Shape;540;p51">
            <a:extLst>
              <a:ext uri="{FF2B5EF4-FFF2-40B4-BE49-F238E27FC236}">
                <a16:creationId xmlns:a16="http://schemas.microsoft.com/office/drawing/2014/main" id="{5C21FB5A-445F-5E41-81C4-283F540A29D6}"/>
              </a:ext>
            </a:extLst>
          </p:cNvPr>
          <p:cNvSpPr/>
          <p:nvPr/>
        </p:nvSpPr>
        <p:spPr>
          <a:xfrm>
            <a:off x="3538728" y="1720970"/>
            <a:ext cx="2066543" cy="360000"/>
          </a:xfrm>
          <a:prstGeom prst="homePlate">
            <a:avLst>
              <a:gd name="adj" fmla="val 0"/>
            </a:avLst>
          </a:prstGeom>
          <a:solidFill>
            <a:schemeClr val="accent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4A1106"/>
              </a:buClr>
              <a:buSzPts val="900"/>
              <a:buFont typeface="Karla"/>
              <a:buNone/>
              <a:tabLst/>
              <a:defRPr/>
            </a:pPr>
            <a:r>
              <a:rPr kumimoji="0" lang="en"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rPr>
              <a:t>PROCESSES</a:t>
            </a:r>
            <a:endParaRPr kumimoji="0"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endParaRPr>
          </a:p>
        </p:txBody>
      </p:sp>
      <p:sp>
        <p:nvSpPr>
          <p:cNvPr id="11" name="Google Shape;547;p51">
            <a:extLst>
              <a:ext uri="{FF2B5EF4-FFF2-40B4-BE49-F238E27FC236}">
                <a16:creationId xmlns:a16="http://schemas.microsoft.com/office/drawing/2014/main" id="{F0CC5112-2D33-1149-8955-A29C95A02338}"/>
              </a:ext>
            </a:extLst>
          </p:cNvPr>
          <p:cNvSpPr txBox="1"/>
          <p:nvPr/>
        </p:nvSpPr>
        <p:spPr>
          <a:xfrm>
            <a:off x="3440546" y="2177038"/>
            <a:ext cx="2549990" cy="927810"/>
          </a:xfrm>
          <a:prstGeom prst="rect">
            <a:avLst/>
          </a:prstGeom>
          <a:noFill/>
          <a:ln>
            <a:noFill/>
          </a:ln>
        </p:spPr>
        <p:txBody>
          <a:bodyPr spcFirstLastPara="1" wrap="square" lIns="91425" tIns="45700" rIns="91425" bIns="45700" anchor="t" anchorCtr="0">
            <a:noAutofit/>
          </a:bodyPr>
          <a:lstStyle/>
          <a:p>
            <a:pPr marL="171450" marR="0" lvl="0" indent="-171450" algn="l" defTabSz="457200" rtl="0" eaLnBrk="1" fontAlgn="auto" latinLnBrk="0" hangingPunct="1">
              <a:lnSpc>
                <a:spcPct val="100000"/>
              </a:lnSpc>
              <a:spcBef>
                <a:spcPts val="0"/>
              </a:spcBef>
              <a:spcAft>
                <a:spcPts val="0"/>
              </a:spcAft>
              <a:buClr>
                <a:srgbClr val="FFFFFF"/>
              </a:buClr>
              <a:buSzPts val="1000"/>
              <a:buFont typeface="Noto Sans Symbols"/>
              <a:buChar char="▪"/>
              <a:tabLst/>
              <a:defRPr/>
            </a:pPr>
            <a:r>
              <a:rPr kumimoji="0" lang="en-CA" sz="900" b="0" i="0" u="none" strike="noStrike" kern="1200" cap="none" spc="0" normalizeH="0" baseline="0" noProof="0">
                <a:ln>
                  <a:noFill/>
                </a:ln>
                <a:solidFill>
                  <a:srgbClr val="FFFFFF"/>
                </a:solidFill>
                <a:effectLst/>
                <a:uLnTx/>
                <a:uFillTx/>
                <a:latin typeface="Karla"/>
                <a:ea typeface="Karla"/>
                <a:cs typeface="Karla"/>
                <a:sym typeface="Karla"/>
              </a:rPr>
              <a:t>Unoptimized IT and security systems </a:t>
            </a:r>
          </a:p>
          <a:p>
            <a:pPr marL="171450" marR="0" lvl="0" indent="-171450" algn="l" defTabSz="457200" rtl="0" eaLnBrk="1" fontAlgn="auto" latinLnBrk="0" hangingPunct="1">
              <a:lnSpc>
                <a:spcPct val="100000"/>
              </a:lnSpc>
              <a:spcBef>
                <a:spcPts val="0"/>
              </a:spcBef>
              <a:spcAft>
                <a:spcPts val="0"/>
              </a:spcAft>
              <a:buClr>
                <a:srgbClr val="FFFFFF"/>
              </a:buClr>
              <a:buSzPts val="1000"/>
              <a:buFont typeface="Noto Sans Symbols"/>
              <a:buChar char="▪"/>
              <a:tabLst/>
              <a:defRPr/>
            </a:pPr>
            <a:r>
              <a:rPr lang="en-CA" sz="900">
                <a:solidFill>
                  <a:srgbClr val="FFFFFF"/>
                </a:solidFill>
                <a:latin typeface="Karla"/>
                <a:ea typeface="Karla"/>
                <a:cs typeface="Karla"/>
                <a:sym typeface="Karla"/>
              </a:rPr>
              <a:t>Outdated corporate  security policies</a:t>
            </a:r>
            <a:endParaRPr kumimoji="0" lang="en-CA" sz="900" b="0" i="0" u="none" strike="noStrike" kern="1200" cap="none" spc="0" normalizeH="0" baseline="0" noProof="0">
              <a:ln>
                <a:noFill/>
              </a:ln>
              <a:solidFill>
                <a:srgbClr val="FFFFFF"/>
              </a:solidFill>
              <a:effectLst/>
              <a:uLnTx/>
              <a:uFillTx/>
              <a:latin typeface="Karla"/>
              <a:ea typeface="Karla"/>
              <a:cs typeface="Karla"/>
              <a:sym typeface="Karla"/>
            </a:endParaRPr>
          </a:p>
          <a:p>
            <a:pPr marL="171450" marR="0" lvl="0" indent="-171450" algn="l" defTabSz="457200" rtl="0" eaLnBrk="1" fontAlgn="auto" latinLnBrk="0" hangingPunct="1">
              <a:lnSpc>
                <a:spcPct val="100000"/>
              </a:lnSpc>
              <a:spcBef>
                <a:spcPts val="0"/>
              </a:spcBef>
              <a:spcAft>
                <a:spcPts val="0"/>
              </a:spcAft>
              <a:buClr>
                <a:srgbClr val="FFFFFF"/>
              </a:buClr>
              <a:buSzPts val="1000"/>
              <a:buFont typeface="Noto Sans Symbols"/>
              <a:buChar char="▪"/>
              <a:tabLst/>
              <a:defRPr/>
            </a:pPr>
            <a:r>
              <a:rPr lang="en-CA" sz="900">
                <a:solidFill>
                  <a:srgbClr val="FFFFFF"/>
                </a:solidFill>
                <a:latin typeface="Karla"/>
                <a:ea typeface="Karla"/>
                <a:cs typeface="Karla"/>
                <a:sym typeface="Karla"/>
              </a:rPr>
              <a:t>Ineffective or untested Incident Response planning</a:t>
            </a:r>
            <a:endParaRPr kumimoji="0" lang="en-CA" sz="900" b="0" i="0" u="none" strike="noStrike" kern="1200" cap="none" spc="0" normalizeH="0" baseline="0" noProof="0">
              <a:ln>
                <a:noFill/>
              </a:ln>
              <a:solidFill>
                <a:srgbClr val="FFFFFF"/>
              </a:solidFill>
              <a:effectLst/>
              <a:uLnTx/>
              <a:uFillTx/>
              <a:latin typeface="Karla"/>
              <a:ea typeface="Karla"/>
              <a:cs typeface="Karla"/>
              <a:sym typeface="Karla"/>
            </a:endParaRPr>
          </a:p>
        </p:txBody>
      </p:sp>
      <p:sp>
        <p:nvSpPr>
          <p:cNvPr id="12" name="Google Shape;548;p51">
            <a:extLst>
              <a:ext uri="{FF2B5EF4-FFF2-40B4-BE49-F238E27FC236}">
                <a16:creationId xmlns:a16="http://schemas.microsoft.com/office/drawing/2014/main" id="{50A2A6B4-063E-1742-8D9E-A20702E24986}"/>
              </a:ext>
            </a:extLst>
          </p:cNvPr>
          <p:cNvSpPr txBox="1"/>
          <p:nvPr/>
        </p:nvSpPr>
        <p:spPr>
          <a:xfrm>
            <a:off x="6118275" y="2173917"/>
            <a:ext cx="2408639" cy="563357"/>
          </a:xfrm>
          <a:prstGeom prst="rect">
            <a:avLst/>
          </a:prstGeom>
          <a:noFill/>
          <a:ln>
            <a:noFill/>
          </a:ln>
        </p:spPr>
        <p:txBody>
          <a:bodyPr spcFirstLastPara="1" wrap="square" lIns="91425" tIns="45700" rIns="91425" bIns="45700" anchor="t" anchorCtr="0">
            <a:noAutofit/>
          </a:bodyPr>
          <a:lstStyle/>
          <a:p>
            <a:pPr marL="171450" lvl="0" indent="-171450">
              <a:buClr>
                <a:srgbClr val="FFFFFF"/>
              </a:buClr>
              <a:buSzPts val="1000"/>
              <a:buFont typeface="Noto Sans Symbols"/>
              <a:buChar char="▪"/>
              <a:defRPr/>
            </a:pPr>
            <a:r>
              <a:rPr lang="en-CA" sz="900">
                <a:solidFill>
                  <a:srgbClr val="FFFFFF"/>
                </a:solidFill>
                <a:latin typeface="Karla" pitchFamily="2" charset="0"/>
                <a:ea typeface="Karla" pitchFamily="2" charset="0"/>
                <a:cs typeface="Karla"/>
                <a:sym typeface="Karla"/>
              </a:rPr>
              <a:t>Limited resources</a:t>
            </a:r>
          </a:p>
          <a:p>
            <a:pPr marL="171450" lvl="0" indent="-171450">
              <a:buClr>
                <a:srgbClr val="FFFFFF"/>
              </a:buClr>
              <a:buSzPts val="1000"/>
              <a:buFont typeface="Noto Sans Symbols"/>
              <a:buChar char="▪"/>
              <a:defRPr/>
            </a:pPr>
            <a:r>
              <a:rPr lang="en-CA" sz="900">
                <a:solidFill>
                  <a:srgbClr val="FFFFFF"/>
                </a:solidFill>
                <a:latin typeface="Karla" pitchFamily="2" charset="0"/>
                <a:ea typeface="Karla" pitchFamily="2" charset="0"/>
                <a:cs typeface="Karla"/>
                <a:sym typeface="Karla"/>
              </a:rPr>
              <a:t>Business hours coverage</a:t>
            </a:r>
          </a:p>
          <a:p>
            <a:pPr marL="171450" lvl="0" indent="-171450">
              <a:buClr>
                <a:srgbClr val="FFFFFF"/>
              </a:buClr>
              <a:buSzPts val="1000"/>
              <a:buFont typeface="Noto Sans Symbols"/>
              <a:buChar char="▪"/>
              <a:defRPr/>
            </a:pPr>
            <a:r>
              <a:rPr lang="en-CA" sz="900">
                <a:solidFill>
                  <a:srgbClr val="FFFFFF"/>
                </a:solidFill>
                <a:latin typeface="Karla" pitchFamily="2" charset="0"/>
                <a:ea typeface="Karla" pitchFamily="2" charset="0"/>
                <a:cs typeface="Karla"/>
                <a:sym typeface="Karla"/>
              </a:rPr>
              <a:t>Less experienced</a:t>
            </a:r>
          </a:p>
          <a:p>
            <a:pPr marL="171450" lvl="0" indent="-171450">
              <a:buClr>
                <a:srgbClr val="FFFFFF"/>
              </a:buClr>
              <a:buSzPts val="1000"/>
              <a:buFont typeface="Noto Sans Symbols"/>
              <a:buChar char="▪"/>
              <a:defRPr/>
            </a:pPr>
            <a:r>
              <a:rPr lang="en-CA" sz="900">
                <a:solidFill>
                  <a:srgbClr val="FFFFFF"/>
                </a:solidFill>
                <a:latin typeface="Karla" pitchFamily="2" charset="0"/>
                <a:ea typeface="Karla" pitchFamily="2" charset="0"/>
                <a:cs typeface="Karla"/>
                <a:sym typeface="Karla"/>
              </a:rPr>
              <a:t>Lots of hats, lots to do, not enough time in the day</a:t>
            </a:r>
          </a:p>
          <a:p>
            <a:pPr marL="171450" marR="0" lvl="0" indent="-107950" algn="l" defTabSz="457200" rtl="0" eaLnBrk="1" fontAlgn="auto" latinLnBrk="0" hangingPunct="1">
              <a:lnSpc>
                <a:spcPct val="100000"/>
              </a:lnSpc>
              <a:spcBef>
                <a:spcPts val="0"/>
              </a:spcBef>
              <a:spcAft>
                <a:spcPts val="0"/>
              </a:spcAft>
              <a:buClr>
                <a:srgbClr val="FFFFFF"/>
              </a:buClr>
              <a:buSzPts val="1000"/>
              <a:buFont typeface="Noto Sans Symbols"/>
              <a:buNone/>
              <a:tabLst/>
              <a:defRPr/>
            </a:pPr>
            <a:endParaRPr kumimoji="0" lang="en-CA" sz="1600" b="0" i="0" u="none" strike="noStrike" kern="1200" cap="none" spc="0" normalizeH="0" baseline="0" noProof="0">
              <a:ln>
                <a:noFill/>
              </a:ln>
              <a:solidFill>
                <a:srgbClr val="FFFFFF"/>
              </a:solidFill>
              <a:effectLst/>
              <a:uLnTx/>
              <a:uFillTx/>
              <a:latin typeface="Karla" pitchFamily="2" charset="0"/>
              <a:ea typeface="Karla" pitchFamily="2" charset="0"/>
              <a:cs typeface="Karla"/>
              <a:sym typeface="Karla"/>
            </a:endParaRPr>
          </a:p>
        </p:txBody>
      </p:sp>
      <p:sp>
        <p:nvSpPr>
          <p:cNvPr id="13" name="Oval 12">
            <a:extLst>
              <a:ext uri="{FF2B5EF4-FFF2-40B4-BE49-F238E27FC236}">
                <a16:creationId xmlns:a16="http://schemas.microsoft.com/office/drawing/2014/main" id="{158DF84B-F5C0-EE4D-AC3F-B18AAD8FDBA6}"/>
              </a:ext>
            </a:extLst>
          </p:cNvPr>
          <p:cNvSpPr/>
          <p:nvPr/>
        </p:nvSpPr>
        <p:spPr>
          <a:xfrm>
            <a:off x="728505" y="2896042"/>
            <a:ext cx="1718269" cy="46285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grpSp>
        <p:nvGrpSpPr>
          <p:cNvPr id="14" name="Group 13">
            <a:extLst>
              <a:ext uri="{FF2B5EF4-FFF2-40B4-BE49-F238E27FC236}">
                <a16:creationId xmlns:a16="http://schemas.microsoft.com/office/drawing/2014/main" id="{DFFD2115-8719-5F49-B899-273FA52E6867}"/>
              </a:ext>
            </a:extLst>
          </p:cNvPr>
          <p:cNvGrpSpPr/>
          <p:nvPr/>
        </p:nvGrpSpPr>
        <p:grpSpPr>
          <a:xfrm>
            <a:off x="3431398" y="1665316"/>
            <a:ext cx="527730" cy="454940"/>
            <a:chOff x="6647451" y="1775505"/>
            <a:chExt cx="527730" cy="454940"/>
          </a:xfrm>
        </p:grpSpPr>
        <p:sp>
          <p:nvSpPr>
            <p:cNvPr id="15" name="Hexagon 14">
              <a:extLst>
                <a:ext uri="{FF2B5EF4-FFF2-40B4-BE49-F238E27FC236}">
                  <a16:creationId xmlns:a16="http://schemas.microsoft.com/office/drawing/2014/main" id="{856CA0BF-A83B-2542-977F-559F04756D2E}"/>
                </a:ext>
              </a:extLst>
            </p:cNvPr>
            <p:cNvSpPr/>
            <p:nvPr/>
          </p:nvSpPr>
          <p:spPr>
            <a:xfrm rot="1800000">
              <a:off x="6647451" y="1775505"/>
              <a:ext cx="527730" cy="454940"/>
            </a:xfrm>
            <a:prstGeom prst="hexagon">
              <a:avLst>
                <a:gd name="adj" fmla="val 28436"/>
                <a:gd name="vf" fmla="val 115470"/>
              </a:avLst>
            </a:prstGeom>
            <a:solidFill>
              <a:srgbClr val="EA473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grpSp>
          <p:nvGrpSpPr>
            <p:cNvPr id="16" name="Graphic 38">
              <a:extLst>
                <a:ext uri="{FF2B5EF4-FFF2-40B4-BE49-F238E27FC236}">
                  <a16:creationId xmlns:a16="http://schemas.microsoft.com/office/drawing/2014/main" id="{3E3C0C3B-65F2-A549-8222-554300F9E9C8}"/>
                </a:ext>
              </a:extLst>
            </p:cNvPr>
            <p:cNvGrpSpPr/>
            <p:nvPr/>
          </p:nvGrpSpPr>
          <p:grpSpPr>
            <a:xfrm>
              <a:off x="6771151" y="1840966"/>
              <a:ext cx="278746" cy="299222"/>
              <a:chOff x="5460988" y="991341"/>
              <a:chExt cx="683408" cy="733610"/>
            </a:xfrm>
          </p:grpSpPr>
          <p:sp>
            <p:nvSpPr>
              <p:cNvPr id="17" name="Freeform 16">
                <a:extLst>
                  <a:ext uri="{FF2B5EF4-FFF2-40B4-BE49-F238E27FC236}">
                    <a16:creationId xmlns:a16="http://schemas.microsoft.com/office/drawing/2014/main" id="{1ACA9EF3-3356-8D48-9761-F2E26378A1A3}"/>
                  </a:ext>
                </a:extLst>
              </p:cNvPr>
              <p:cNvSpPr/>
              <p:nvPr/>
            </p:nvSpPr>
            <p:spPr>
              <a:xfrm>
                <a:off x="5460988" y="1493644"/>
                <a:ext cx="683408" cy="231307"/>
              </a:xfrm>
              <a:custGeom>
                <a:avLst/>
                <a:gdLst>
                  <a:gd name="connsiteX0" fmla="*/ 23656 w 683408"/>
                  <a:gd name="connsiteY0" fmla="*/ 207811 h 231307"/>
                  <a:gd name="connsiteX1" fmla="*/ 31700 w 683408"/>
                  <a:gd name="connsiteY1" fmla="*/ 181053 h 231307"/>
                  <a:gd name="connsiteX2" fmla="*/ 42634 w 683408"/>
                  <a:gd name="connsiteY2" fmla="*/ 155399 h 231307"/>
                  <a:gd name="connsiteX3" fmla="*/ 56302 w 683408"/>
                  <a:gd name="connsiteY3" fmla="*/ 131007 h 231307"/>
                  <a:gd name="connsiteX4" fmla="*/ 72599 w 683408"/>
                  <a:gd name="connsiteY4" fmla="*/ 108034 h 231307"/>
                  <a:gd name="connsiteX5" fmla="*/ 91314 w 683408"/>
                  <a:gd name="connsiteY5" fmla="*/ 86532 h 231307"/>
                  <a:gd name="connsiteX6" fmla="*/ 112342 w 683408"/>
                  <a:gd name="connsiteY6" fmla="*/ 66714 h 231307"/>
                  <a:gd name="connsiteX7" fmla="*/ 146039 w 683408"/>
                  <a:gd name="connsiteY7" fmla="*/ 36644 h 231307"/>
                  <a:gd name="connsiteX8" fmla="*/ 169433 w 683408"/>
                  <a:gd name="connsiteY8" fmla="*/ 24500 h 231307"/>
                  <a:gd name="connsiteX9" fmla="*/ 186886 w 683408"/>
                  <a:gd name="connsiteY9" fmla="*/ 25919 h 231307"/>
                  <a:gd name="connsiteX10" fmla="*/ 202657 w 683408"/>
                  <a:gd name="connsiteY10" fmla="*/ 36433 h 231307"/>
                  <a:gd name="connsiteX11" fmla="*/ 221740 w 683408"/>
                  <a:gd name="connsiteY11" fmla="*/ 52204 h 231307"/>
                  <a:gd name="connsiteX12" fmla="*/ 248025 w 683408"/>
                  <a:gd name="connsiteY12" fmla="*/ 68764 h 231307"/>
                  <a:gd name="connsiteX13" fmla="*/ 286611 w 683408"/>
                  <a:gd name="connsiteY13" fmla="*/ 81854 h 231307"/>
                  <a:gd name="connsiteX14" fmla="*/ 341651 w 683408"/>
                  <a:gd name="connsiteY14" fmla="*/ 87111 h 231307"/>
                  <a:gd name="connsiteX15" fmla="*/ 341651 w 683408"/>
                  <a:gd name="connsiteY15" fmla="*/ 87111 h 231307"/>
                  <a:gd name="connsiteX16" fmla="*/ 396587 w 683408"/>
                  <a:gd name="connsiteY16" fmla="*/ 81854 h 231307"/>
                  <a:gd name="connsiteX17" fmla="*/ 435331 w 683408"/>
                  <a:gd name="connsiteY17" fmla="*/ 69079 h 231307"/>
                  <a:gd name="connsiteX18" fmla="*/ 462247 w 683408"/>
                  <a:gd name="connsiteY18" fmla="*/ 52835 h 231307"/>
                  <a:gd name="connsiteX19" fmla="*/ 481698 w 683408"/>
                  <a:gd name="connsiteY19" fmla="*/ 37380 h 231307"/>
                  <a:gd name="connsiteX20" fmla="*/ 497994 w 683408"/>
                  <a:gd name="connsiteY20" fmla="*/ 26866 h 231307"/>
                  <a:gd name="connsiteX21" fmla="*/ 515500 w 683408"/>
                  <a:gd name="connsiteY21" fmla="*/ 25394 h 231307"/>
                  <a:gd name="connsiteX22" fmla="*/ 538578 w 683408"/>
                  <a:gd name="connsiteY22" fmla="*/ 37169 h 231307"/>
                  <a:gd name="connsiteX23" fmla="*/ 571487 w 683408"/>
                  <a:gd name="connsiteY23" fmla="*/ 66346 h 231307"/>
                  <a:gd name="connsiteX24" fmla="*/ 592515 w 683408"/>
                  <a:gd name="connsiteY24" fmla="*/ 86164 h 231307"/>
                  <a:gd name="connsiteX25" fmla="*/ 611230 w 683408"/>
                  <a:gd name="connsiteY25" fmla="*/ 107666 h 231307"/>
                  <a:gd name="connsiteX26" fmla="*/ 627474 w 683408"/>
                  <a:gd name="connsiteY26" fmla="*/ 130639 h 231307"/>
                  <a:gd name="connsiteX27" fmla="*/ 641194 w 683408"/>
                  <a:gd name="connsiteY27" fmla="*/ 155031 h 231307"/>
                  <a:gd name="connsiteX28" fmla="*/ 652129 w 683408"/>
                  <a:gd name="connsiteY28" fmla="*/ 180685 h 231307"/>
                  <a:gd name="connsiteX29" fmla="*/ 660120 w 683408"/>
                  <a:gd name="connsiteY29" fmla="*/ 207443 h 23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3408" h="231307">
                    <a:moveTo>
                      <a:pt x="23656" y="207811"/>
                    </a:moveTo>
                    <a:cubicBezTo>
                      <a:pt x="25851" y="198753"/>
                      <a:pt x="28536" y="189820"/>
                      <a:pt x="31700" y="181053"/>
                    </a:cubicBezTo>
                    <a:cubicBezTo>
                      <a:pt x="34852" y="172300"/>
                      <a:pt x="38503" y="163735"/>
                      <a:pt x="42634" y="155399"/>
                    </a:cubicBezTo>
                    <a:cubicBezTo>
                      <a:pt x="46769" y="147039"/>
                      <a:pt x="51331" y="138897"/>
                      <a:pt x="56302" y="131007"/>
                    </a:cubicBezTo>
                    <a:cubicBezTo>
                      <a:pt x="61340" y="123076"/>
                      <a:pt x="66779" y="115408"/>
                      <a:pt x="72599" y="108034"/>
                    </a:cubicBezTo>
                    <a:cubicBezTo>
                      <a:pt x="78434" y="100621"/>
                      <a:pt x="84690" y="93419"/>
                      <a:pt x="91314" y="86532"/>
                    </a:cubicBezTo>
                    <a:cubicBezTo>
                      <a:pt x="97938" y="79646"/>
                      <a:pt x="104929" y="73022"/>
                      <a:pt x="112342" y="66714"/>
                    </a:cubicBezTo>
                    <a:cubicBezTo>
                      <a:pt x="122835" y="55892"/>
                      <a:pt x="134097" y="45842"/>
                      <a:pt x="146039" y="36644"/>
                    </a:cubicBezTo>
                    <a:cubicBezTo>
                      <a:pt x="152961" y="31094"/>
                      <a:pt x="160911" y="26967"/>
                      <a:pt x="169433" y="24500"/>
                    </a:cubicBezTo>
                    <a:cubicBezTo>
                      <a:pt x="175245" y="23006"/>
                      <a:pt x="181391" y="23506"/>
                      <a:pt x="186886" y="25919"/>
                    </a:cubicBezTo>
                    <a:cubicBezTo>
                      <a:pt x="192608" y="28671"/>
                      <a:pt x="197916" y="32210"/>
                      <a:pt x="202657" y="36433"/>
                    </a:cubicBezTo>
                    <a:cubicBezTo>
                      <a:pt x="208282" y="41112"/>
                      <a:pt x="214380" y="46632"/>
                      <a:pt x="221740" y="52204"/>
                    </a:cubicBezTo>
                    <a:cubicBezTo>
                      <a:pt x="229918" y="58600"/>
                      <a:pt x="238725" y="64148"/>
                      <a:pt x="248025" y="68764"/>
                    </a:cubicBezTo>
                    <a:cubicBezTo>
                      <a:pt x="260294" y="74710"/>
                      <a:pt x="273256" y="79107"/>
                      <a:pt x="286611" y="81854"/>
                    </a:cubicBezTo>
                    <a:cubicBezTo>
                      <a:pt x="304719" y="85555"/>
                      <a:pt x="323170" y="87318"/>
                      <a:pt x="341651" y="87111"/>
                    </a:cubicBezTo>
                    <a:lnTo>
                      <a:pt x="341651" y="87111"/>
                    </a:lnTo>
                    <a:cubicBezTo>
                      <a:pt x="360095" y="87250"/>
                      <a:pt x="378504" y="85488"/>
                      <a:pt x="396587" y="81854"/>
                    </a:cubicBezTo>
                    <a:cubicBezTo>
                      <a:pt x="409953" y="79111"/>
                      <a:pt x="422955" y="74824"/>
                      <a:pt x="435331" y="69079"/>
                    </a:cubicBezTo>
                    <a:cubicBezTo>
                      <a:pt x="444812" y="64556"/>
                      <a:pt x="453826" y="59115"/>
                      <a:pt x="462247" y="52835"/>
                    </a:cubicBezTo>
                    <a:cubicBezTo>
                      <a:pt x="469764" y="47315"/>
                      <a:pt x="476020" y="41953"/>
                      <a:pt x="481698" y="37380"/>
                    </a:cubicBezTo>
                    <a:cubicBezTo>
                      <a:pt x="486633" y="33159"/>
                      <a:pt x="492114" y="29622"/>
                      <a:pt x="497994" y="26866"/>
                    </a:cubicBezTo>
                    <a:cubicBezTo>
                      <a:pt x="503514" y="24485"/>
                      <a:pt x="509660" y="23968"/>
                      <a:pt x="515500" y="25394"/>
                    </a:cubicBezTo>
                    <a:cubicBezTo>
                      <a:pt x="523906" y="27729"/>
                      <a:pt x="531755" y="31733"/>
                      <a:pt x="538578" y="37169"/>
                    </a:cubicBezTo>
                    <a:cubicBezTo>
                      <a:pt x="550271" y="46047"/>
                      <a:pt x="561272" y="55801"/>
                      <a:pt x="571487" y="66346"/>
                    </a:cubicBezTo>
                    <a:cubicBezTo>
                      <a:pt x="578847" y="72654"/>
                      <a:pt x="585856" y="79260"/>
                      <a:pt x="592515" y="86164"/>
                    </a:cubicBezTo>
                    <a:cubicBezTo>
                      <a:pt x="599139" y="93051"/>
                      <a:pt x="605394" y="100253"/>
                      <a:pt x="611230" y="107666"/>
                    </a:cubicBezTo>
                    <a:cubicBezTo>
                      <a:pt x="617033" y="115041"/>
                      <a:pt x="622455" y="122709"/>
                      <a:pt x="627474" y="130639"/>
                    </a:cubicBezTo>
                    <a:cubicBezTo>
                      <a:pt x="632450" y="138594"/>
                      <a:pt x="637024" y="146725"/>
                      <a:pt x="641194" y="155031"/>
                    </a:cubicBezTo>
                    <a:cubicBezTo>
                      <a:pt x="645281" y="163387"/>
                      <a:pt x="648931" y="171950"/>
                      <a:pt x="652129" y="180685"/>
                    </a:cubicBezTo>
                    <a:cubicBezTo>
                      <a:pt x="655299" y="189445"/>
                      <a:pt x="657967" y="198379"/>
                      <a:pt x="660120" y="207443"/>
                    </a:cubicBezTo>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18" name="Freeform 17">
                <a:extLst>
                  <a:ext uri="{FF2B5EF4-FFF2-40B4-BE49-F238E27FC236}">
                    <a16:creationId xmlns:a16="http://schemas.microsoft.com/office/drawing/2014/main" id="{1775AA89-AC7B-E148-8B02-2FE3D2D28775}"/>
                  </a:ext>
                </a:extLst>
              </p:cNvPr>
              <p:cNvSpPr/>
              <p:nvPr/>
            </p:nvSpPr>
            <p:spPr>
              <a:xfrm>
                <a:off x="5576536" y="1164454"/>
                <a:ext cx="452101" cy="373246"/>
              </a:xfrm>
              <a:custGeom>
                <a:avLst/>
                <a:gdLst>
                  <a:gd name="connsiteX0" fmla="*/ 105981 w 452100"/>
                  <a:gd name="connsiteY0" fmla="*/ 23656 h 373245"/>
                  <a:gd name="connsiteX1" fmla="*/ 91735 w 452100"/>
                  <a:gd name="connsiteY1" fmla="*/ 43686 h 373245"/>
                  <a:gd name="connsiteX2" fmla="*/ 80117 w 452100"/>
                  <a:gd name="connsiteY2" fmla="*/ 65449 h 373245"/>
                  <a:gd name="connsiteX3" fmla="*/ 71075 w 452100"/>
                  <a:gd name="connsiteY3" fmla="*/ 88633 h 373245"/>
                  <a:gd name="connsiteX4" fmla="*/ 64661 w 452100"/>
                  <a:gd name="connsiteY4" fmla="*/ 112710 h 373245"/>
                  <a:gd name="connsiteX5" fmla="*/ 62927 w 452100"/>
                  <a:gd name="connsiteY5" fmla="*/ 112342 h 373245"/>
                  <a:gd name="connsiteX6" fmla="*/ 61139 w 452100"/>
                  <a:gd name="connsiteY6" fmla="*/ 112079 h 373245"/>
                  <a:gd name="connsiteX7" fmla="*/ 59247 w 452100"/>
                  <a:gd name="connsiteY7" fmla="*/ 112079 h 373245"/>
                  <a:gd name="connsiteX8" fmla="*/ 57354 w 452100"/>
                  <a:gd name="connsiteY8" fmla="*/ 112079 h 373245"/>
                  <a:gd name="connsiteX9" fmla="*/ 42845 w 452100"/>
                  <a:gd name="connsiteY9" fmla="*/ 115496 h 373245"/>
                  <a:gd name="connsiteX10" fmla="*/ 32331 w 452100"/>
                  <a:gd name="connsiteY10" fmla="*/ 124433 h 373245"/>
                  <a:gd name="connsiteX11" fmla="*/ 25865 w 452100"/>
                  <a:gd name="connsiteY11" fmla="*/ 136944 h 373245"/>
                  <a:gd name="connsiteX12" fmla="*/ 25865 w 452100"/>
                  <a:gd name="connsiteY12" fmla="*/ 164859 h 373245"/>
                  <a:gd name="connsiteX13" fmla="*/ 32331 w 452100"/>
                  <a:gd name="connsiteY13" fmla="*/ 177318 h 373245"/>
                  <a:gd name="connsiteX14" fmla="*/ 42845 w 452100"/>
                  <a:gd name="connsiteY14" fmla="*/ 186308 h 373245"/>
                  <a:gd name="connsiteX15" fmla="*/ 57407 w 452100"/>
                  <a:gd name="connsiteY15" fmla="*/ 189725 h 373245"/>
                  <a:gd name="connsiteX16" fmla="*/ 59720 w 452100"/>
                  <a:gd name="connsiteY16" fmla="*/ 189725 h 373245"/>
                  <a:gd name="connsiteX17" fmla="*/ 60824 w 452100"/>
                  <a:gd name="connsiteY17" fmla="*/ 189725 h 373245"/>
                  <a:gd name="connsiteX18" fmla="*/ 61980 w 452100"/>
                  <a:gd name="connsiteY18" fmla="*/ 189725 h 373245"/>
                  <a:gd name="connsiteX19" fmla="*/ 79013 w 452100"/>
                  <a:gd name="connsiteY19" fmla="*/ 250495 h 373245"/>
                  <a:gd name="connsiteX20" fmla="*/ 112815 w 452100"/>
                  <a:gd name="connsiteY20" fmla="*/ 303065 h 373245"/>
                  <a:gd name="connsiteX21" fmla="*/ 333748 w 452100"/>
                  <a:gd name="connsiteY21" fmla="*/ 313440 h 373245"/>
                  <a:gd name="connsiteX22" fmla="*/ 344123 w 452100"/>
                  <a:gd name="connsiteY22" fmla="*/ 303065 h 373245"/>
                  <a:gd name="connsiteX23" fmla="*/ 377978 w 452100"/>
                  <a:gd name="connsiteY23" fmla="*/ 250863 h 373245"/>
                  <a:gd name="connsiteX24" fmla="*/ 395063 w 452100"/>
                  <a:gd name="connsiteY24" fmla="*/ 190198 h 373245"/>
                  <a:gd name="connsiteX25" fmla="*/ 395063 w 452100"/>
                  <a:gd name="connsiteY25" fmla="*/ 190198 h 373245"/>
                  <a:gd name="connsiteX26" fmla="*/ 409625 w 452100"/>
                  <a:gd name="connsiteY26" fmla="*/ 186781 h 373245"/>
                  <a:gd name="connsiteX27" fmla="*/ 420139 w 452100"/>
                  <a:gd name="connsiteY27" fmla="*/ 177791 h 373245"/>
                  <a:gd name="connsiteX28" fmla="*/ 426605 w 452100"/>
                  <a:gd name="connsiteY28" fmla="*/ 165332 h 373245"/>
                  <a:gd name="connsiteX29" fmla="*/ 426605 w 452100"/>
                  <a:gd name="connsiteY29" fmla="*/ 137418 h 373245"/>
                  <a:gd name="connsiteX30" fmla="*/ 420139 w 452100"/>
                  <a:gd name="connsiteY30" fmla="*/ 124906 h 373245"/>
                  <a:gd name="connsiteX31" fmla="*/ 409625 w 452100"/>
                  <a:gd name="connsiteY31" fmla="*/ 115969 h 373245"/>
                  <a:gd name="connsiteX32" fmla="*/ 395063 w 452100"/>
                  <a:gd name="connsiteY32" fmla="*/ 112499 h 373245"/>
                  <a:gd name="connsiteX33" fmla="*/ 392172 w 452100"/>
                  <a:gd name="connsiteY33" fmla="*/ 112499 h 373245"/>
                  <a:gd name="connsiteX34" fmla="*/ 376716 w 452100"/>
                  <a:gd name="connsiteY34" fmla="*/ 65607 h 373245"/>
                  <a:gd name="connsiteX35" fmla="*/ 365151 w 452100"/>
                  <a:gd name="connsiteY35" fmla="*/ 44001 h 373245"/>
                  <a:gd name="connsiteX36" fmla="*/ 351062 w 452100"/>
                  <a:gd name="connsiteY36" fmla="*/ 24130 h 37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2100" h="373245">
                    <a:moveTo>
                      <a:pt x="105981" y="23656"/>
                    </a:moveTo>
                    <a:cubicBezTo>
                      <a:pt x="100796" y="30011"/>
                      <a:pt x="96037" y="36702"/>
                      <a:pt x="91735" y="43686"/>
                    </a:cubicBezTo>
                    <a:cubicBezTo>
                      <a:pt x="87450" y="50712"/>
                      <a:pt x="83571" y="57979"/>
                      <a:pt x="80117" y="65449"/>
                    </a:cubicBezTo>
                    <a:cubicBezTo>
                      <a:pt x="76678" y="73005"/>
                      <a:pt x="73659" y="80744"/>
                      <a:pt x="71075" y="88633"/>
                    </a:cubicBezTo>
                    <a:cubicBezTo>
                      <a:pt x="68513" y="96539"/>
                      <a:pt x="66372" y="104576"/>
                      <a:pt x="64661" y="112710"/>
                    </a:cubicBezTo>
                    <a:lnTo>
                      <a:pt x="62927" y="112342"/>
                    </a:lnTo>
                    <a:lnTo>
                      <a:pt x="61139" y="112079"/>
                    </a:lnTo>
                    <a:lnTo>
                      <a:pt x="59247" y="112079"/>
                    </a:lnTo>
                    <a:lnTo>
                      <a:pt x="57354" y="112079"/>
                    </a:lnTo>
                    <a:cubicBezTo>
                      <a:pt x="52312" y="112022"/>
                      <a:pt x="47332" y="113194"/>
                      <a:pt x="42845" y="115496"/>
                    </a:cubicBezTo>
                    <a:cubicBezTo>
                      <a:pt x="38734" y="117678"/>
                      <a:pt x="35147" y="120727"/>
                      <a:pt x="32331" y="124433"/>
                    </a:cubicBezTo>
                    <a:cubicBezTo>
                      <a:pt x="29471" y="128200"/>
                      <a:pt x="27283" y="132433"/>
                      <a:pt x="25865" y="136944"/>
                    </a:cubicBezTo>
                    <a:cubicBezTo>
                      <a:pt x="22920" y="146016"/>
                      <a:pt x="22920" y="155787"/>
                      <a:pt x="25865" y="164859"/>
                    </a:cubicBezTo>
                    <a:cubicBezTo>
                      <a:pt x="27284" y="169354"/>
                      <a:pt x="29472" y="173570"/>
                      <a:pt x="32331" y="177318"/>
                    </a:cubicBezTo>
                    <a:cubicBezTo>
                      <a:pt x="35159" y="181026"/>
                      <a:pt x="38743" y="184090"/>
                      <a:pt x="42845" y="186308"/>
                    </a:cubicBezTo>
                    <a:cubicBezTo>
                      <a:pt x="47355" y="188598"/>
                      <a:pt x="52349" y="189770"/>
                      <a:pt x="57407" y="189725"/>
                    </a:cubicBezTo>
                    <a:lnTo>
                      <a:pt x="59720" y="189725"/>
                    </a:lnTo>
                    <a:lnTo>
                      <a:pt x="60824" y="189725"/>
                    </a:lnTo>
                    <a:lnTo>
                      <a:pt x="61980" y="189725"/>
                    </a:lnTo>
                    <a:cubicBezTo>
                      <a:pt x="64761" y="210684"/>
                      <a:pt x="70496" y="231144"/>
                      <a:pt x="79013" y="250495"/>
                    </a:cubicBezTo>
                    <a:cubicBezTo>
                      <a:pt x="87342" y="269743"/>
                      <a:pt x="98760" y="287500"/>
                      <a:pt x="112815" y="303065"/>
                    </a:cubicBezTo>
                    <a:cubicBezTo>
                      <a:pt x="170959" y="366939"/>
                      <a:pt x="269875" y="371584"/>
                      <a:pt x="333748" y="313440"/>
                    </a:cubicBezTo>
                    <a:cubicBezTo>
                      <a:pt x="337367" y="310146"/>
                      <a:pt x="340829" y="306684"/>
                      <a:pt x="344123" y="303065"/>
                    </a:cubicBezTo>
                    <a:cubicBezTo>
                      <a:pt x="358181" y="287629"/>
                      <a:pt x="369617" y="269995"/>
                      <a:pt x="377978" y="250863"/>
                    </a:cubicBezTo>
                    <a:cubicBezTo>
                      <a:pt x="386487" y="231542"/>
                      <a:pt x="392239" y="211120"/>
                      <a:pt x="395063" y="190198"/>
                    </a:cubicBezTo>
                    <a:lnTo>
                      <a:pt x="395063" y="190198"/>
                    </a:lnTo>
                    <a:cubicBezTo>
                      <a:pt x="400121" y="190243"/>
                      <a:pt x="405115" y="189071"/>
                      <a:pt x="409625" y="186781"/>
                    </a:cubicBezTo>
                    <a:cubicBezTo>
                      <a:pt x="413727" y="184563"/>
                      <a:pt x="417311" y="181499"/>
                      <a:pt x="420139" y="177791"/>
                    </a:cubicBezTo>
                    <a:cubicBezTo>
                      <a:pt x="422977" y="174030"/>
                      <a:pt x="425163" y="169818"/>
                      <a:pt x="426605" y="165332"/>
                    </a:cubicBezTo>
                    <a:cubicBezTo>
                      <a:pt x="429549" y="156260"/>
                      <a:pt x="429549" y="146489"/>
                      <a:pt x="426605" y="137418"/>
                    </a:cubicBezTo>
                    <a:cubicBezTo>
                      <a:pt x="425168" y="132913"/>
                      <a:pt x="422982" y="128683"/>
                      <a:pt x="420139" y="124906"/>
                    </a:cubicBezTo>
                    <a:cubicBezTo>
                      <a:pt x="417323" y="121201"/>
                      <a:pt x="413735" y="118151"/>
                      <a:pt x="409625" y="115969"/>
                    </a:cubicBezTo>
                    <a:cubicBezTo>
                      <a:pt x="405127" y="113641"/>
                      <a:pt x="400127" y="112450"/>
                      <a:pt x="395063" y="112499"/>
                    </a:cubicBezTo>
                    <a:lnTo>
                      <a:pt x="392172" y="112499"/>
                    </a:lnTo>
                    <a:cubicBezTo>
                      <a:pt x="388804" y="96336"/>
                      <a:pt x="383619" y="80605"/>
                      <a:pt x="376716" y="65607"/>
                    </a:cubicBezTo>
                    <a:cubicBezTo>
                      <a:pt x="373290" y="58184"/>
                      <a:pt x="369428" y="50969"/>
                      <a:pt x="365151" y="44001"/>
                    </a:cubicBezTo>
                    <a:cubicBezTo>
                      <a:pt x="360888" y="37080"/>
                      <a:pt x="356182" y="30442"/>
                      <a:pt x="351062" y="24130"/>
                    </a:cubicBezTo>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19" name="Freeform 18">
                <a:extLst>
                  <a:ext uri="{FF2B5EF4-FFF2-40B4-BE49-F238E27FC236}">
                    <a16:creationId xmlns:a16="http://schemas.microsoft.com/office/drawing/2014/main" id="{3E4D4114-273D-C749-AC26-03B227623D74}"/>
                  </a:ext>
                </a:extLst>
              </p:cNvPr>
              <p:cNvSpPr/>
              <p:nvPr/>
            </p:nvSpPr>
            <p:spPr>
              <a:xfrm>
                <a:off x="5642564" y="1170236"/>
                <a:ext cx="336447" cy="42056"/>
              </a:xfrm>
              <a:custGeom>
                <a:avLst/>
                <a:gdLst>
                  <a:gd name="connsiteX0" fmla="*/ 23656 w 336447"/>
                  <a:gd name="connsiteY0" fmla="*/ 23656 h 42055"/>
                  <a:gd name="connsiteX1" fmla="*/ 63820 w 336447"/>
                  <a:gd name="connsiteY1" fmla="*/ 23656 h 42055"/>
                  <a:gd name="connsiteX2" fmla="*/ 170116 w 336447"/>
                  <a:gd name="connsiteY2" fmla="*/ 23656 h 42055"/>
                  <a:gd name="connsiteX3" fmla="*/ 276412 w 336447"/>
                  <a:gd name="connsiteY3" fmla="*/ 23656 h 42055"/>
                  <a:gd name="connsiteX4" fmla="*/ 317522 w 336447"/>
                  <a:gd name="connsiteY4" fmla="*/ 23656 h 42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47" h="42055">
                    <a:moveTo>
                      <a:pt x="23656" y="23656"/>
                    </a:moveTo>
                    <a:lnTo>
                      <a:pt x="63820" y="23656"/>
                    </a:lnTo>
                    <a:lnTo>
                      <a:pt x="170116" y="23656"/>
                    </a:lnTo>
                    <a:lnTo>
                      <a:pt x="276412" y="23656"/>
                    </a:lnTo>
                    <a:lnTo>
                      <a:pt x="317522" y="23656"/>
                    </a:lnTo>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20" name="Freeform 19">
                <a:extLst>
                  <a:ext uri="{FF2B5EF4-FFF2-40B4-BE49-F238E27FC236}">
                    <a16:creationId xmlns:a16="http://schemas.microsoft.com/office/drawing/2014/main" id="{5772D19B-91DF-2040-B55E-C36C5ECB9E56}"/>
                  </a:ext>
                </a:extLst>
              </p:cNvPr>
              <p:cNvSpPr/>
              <p:nvPr/>
            </p:nvSpPr>
            <p:spPr>
              <a:xfrm>
                <a:off x="5622377" y="991341"/>
                <a:ext cx="357475" cy="215536"/>
              </a:xfrm>
              <a:custGeom>
                <a:avLst/>
                <a:gdLst>
                  <a:gd name="connsiteX0" fmla="*/ 273942 w 357474"/>
                  <a:gd name="connsiteY0" fmla="*/ 23656 h 215536"/>
                  <a:gd name="connsiteX1" fmla="*/ 250601 w 357474"/>
                  <a:gd name="connsiteY1" fmla="*/ 36641 h 215536"/>
                  <a:gd name="connsiteX2" fmla="*/ 227312 w 357474"/>
                  <a:gd name="connsiteY2" fmla="*/ 49573 h 215536"/>
                  <a:gd name="connsiteX3" fmla="*/ 204024 w 357474"/>
                  <a:gd name="connsiteY3" fmla="*/ 62558 h 215536"/>
                  <a:gd name="connsiteX4" fmla="*/ 180683 w 357474"/>
                  <a:gd name="connsiteY4" fmla="*/ 75490 h 215536"/>
                  <a:gd name="connsiteX5" fmla="*/ 157394 w 357474"/>
                  <a:gd name="connsiteY5" fmla="*/ 62558 h 215536"/>
                  <a:gd name="connsiteX6" fmla="*/ 134053 w 357474"/>
                  <a:gd name="connsiteY6" fmla="*/ 49573 h 215536"/>
                  <a:gd name="connsiteX7" fmla="*/ 110765 w 357474"/>
                  <a:gd name="connsiteY7" fmla="*/ 36641 h 215536"/>
                  <a:gd name="connsiteX8" fmla="*/ 87424 w 357474"/>
                  <a:gd name="connsiteY8" fmla="*/ 23656 h 215536"/>
                  <a:gd name="connsiteX9" fmla="*/ 79486 w 357474"/>
                  <a:gd name="connsiteY9" fmla="*/ 41898 h 215536"/>
                  <a:gd name="connsiteX10" fmla="*/ 71495 w 357474"/>
                  <a:gd name="connsiteY10" fmla="*/ 60087 h 215536"/>
                  <a:gd name="connsiteX11" fmla="*/ 63504 w 357474"/>
                  <a:gd name="connsiteY11" fmla="*/ 78277 h 215536"/>
                  <a:gd name="connsiteX12" fmla="*/ 55514 w 357474"/>
                  <a:gd name="connsiteY12" fmla="*/ 96518 h 215536"/>
                  <a:gd name="connsiteX13" fmla="*/ 47576 w 357474"/>
                  <a:gd name="connsiteY13" fmla="*/ 121594 h 215536"/>
                  <a:gd name="connsiteX14" fmla="*/ 39585 w 357474"/>
                  <a:gd name="connsiteY14" fmla="*/ 146670 h 215536"/>
                  <a:gd name="connsiteX15" fmla="*/ 31594 w 357474"/>
                  <a:gd name="connsiteY15" fmla="*/ 171746 h 215536"/>
                  <a:gd name="connsiteX16" fmla="*/ 23656 w 357474"/>
                  <a:gd name="connsiteY16" fmla="*/ 196769 h 215536"/>
                  <a:gd name="connsiteX17" fmla="*/ 62926 w 357474"/>
                  <a:gd name="connsiteY17" fmla="*/ 196769 h 215536"/>
                  <a:gd name="connsiteX18" fmla="*/ 102143 w 357474"/>
                  <a:gd name="connsiteY18" fmla="*/ 196769 h 215536"/>
                  <a:gd name="connsiteX19" fmla="*/ 141413 w 357474"/>
                  <a:gd name="connsiteY19" fmla="*/ 196769 h 215536"/>
                  <a:gd name="connsiteX20" fmla="*/ 180683 w 357474"/>
                  <a:gd name="connsiteY20" fmla="*/ 196769 h 215536"/>
                  <a:gd name="connsiteX21" fmla="*/ 219952 w 357474"/>
                  <a:gd name="connsiteY21" fmla="*/ 196769 h 215536"/>
                  <a:gd name="connsiteX22" fmla="*/ 259222 w 357474"/>
                  <a:gd name="connsiteY22" fmla="*/ 196769 h 215536"/>
                  <a:gd name="connsiteX23" fmla="*/ 298492 w 357474"/>
                  <a:gd name="connsiteY23" fmla="*/ 196769 h 215536"/>
                  <a:gd name="connsiteX24" fmla="*/ 337709 w 357474"/>
                  <a:gd name="connsiteY24" fmla="*/ 196769 h 215536"/>
                  <a:gd name="connsiteX25" fmla="*/ 329771 w 357474"/>
                  <a:gd name="connsiteY25" fmla="*/ 171746 h 215536"/>
                  <a:gd name="connsiteX26" fmla="*/ 321780 w 357474"/>
                  <a:gd name="connsiteY26" fmla="*/ 146670 h 215536"/>
                  <a:gd name="connsiteX27" fmla="*/ 313789 w 357474"/>
                  <a:gd name="connsiteY27" fmla="*/ 121594 h 215536"/>
                  <a:gd name="connsiteX28" fmla="*/ 305851 w 357474"/>
                  <a:gd name="connsiteY28" fmla="*/ 96518 h 215536"/>
                  <a:gd name="connsiteX29" fmla="*/ 297861 w 357474"/>
                  <a:gd name="connsiteY29" fmla="*/ 78277 h 215536"/>
                  <a:gd name="connsiteX30" fmla="*/ 289870 w 357474"/>
                  <a:gd name="connsiteY30" fmla="*/ 60087 h 215536"/>
                  <a:gd name="connsiteX31" fmla="*/ 281932 w 357474"/>
                  <a:gd name="connsiteY31" fmla="*/ 41898 h 215536"/>
                  <a:gd name="connsiteX32" fmla="*/ 273942 w 357474"/>
                  <a:gd name="connsiteY32" fmla="*/ 23656 h 21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7474" h="215536">
                    <a:moveTo>
                      <a:pt x="273942" y="23656"/>
                    </a:moveTo>
                    <a:lnTo>
                      <a:pt x="250601" y="36641"/>
                    </a:lnTo>
                    <a:lnTo>
                      <a:pt x="227312" y="49573"/>
                    </a:lnTo>
                    <a:lnTo>
                      <a:pt x="204024" y="62558"/>
                    </a:lnTo>
                    <a:lnTo>
                      <a:pt x="180683" y="75490"/>
                    </a:lnTo>
                    <a:lnTo>
                      <a:pt x="157394" y="62558"/>
                    </a:lnTo>
                    <a:lnTo>
                      <a:pt x="134053" y="49573"/>
                    </a:lnTo>
                    <a:lnTo>
                      <a:pt x="110765" y="36641"/>
                    </a:lnTo>
                    <a:lnTo>
                      <a:pt x="87424" y="23656"/>
                    </a:lnTo>
                    <a:lnTo>
                      <a:pt x="79486" y="41898"/>
                    </a:lnTo>
                    <a:lnTo>
                      <a:pt x="71495" y="60087"/>
                    </a:lnTo>
                    <a:lnTo>
                      <a:pt x="63504" y="78277"/>
                    </a:lnTo>
                    <a:lnTo>
                      <a:pt x="55514" y="96518"/>
                    </a:lnTo>
                    <a:lnTo>
                      <a:pt x="47576" y="121594"/>
                    </a:lnTo>
                    <a:lnTo>
                      <a:pt x="39585" y="146670"/>
                    </a:lnTo>
                    <a:lnTo>
                      <a:pt x="31594" y="171746"/>
                    </a:lnTo>
                    <a:lnTo>
                      <a:pt x="23656" y="196769"/>
                    </a:lnTo>
                    <a:lnTo>
                      <a:pt x="62926" y="196769"/>
                    </a:lnTo>
                    <a:lnTo>
                      <a:pt x="102143" y="196769"/>
                    </a:lnTo>
                    <a:lnTo>
                      <a:pt x="141413" y="196769"/>
                    </a:lnTo>
                    <a:lnTo>
                      <a:pt x="180683" y="196769"/>
                    </a:lnTo>
                    <a:lnTo>
                      <a:pt x="219952" y="196769"/>
                    </a:lnTo>
                    <a:lnTo>
                      <a:pt x="259222" y="196769"/>
                    </a:lnTo>
                    <a:lnTo>
                      <a:pt x="298492" y="196769"/>
                    </a:lnTo>
                    <a:lnTo>
                      <a:pt x="337709" y="196769"/>
                    </a:lnTo>
                    <a:lnTo>
                      <a:pt x="329771" y="171746"/>
                    </a:lnTo>
                    <a:lnTo>
                      <a:pt x="321780" y="146670"/>
                    </a:lnTo>
                    <a:lnTo>
                      <a:pt x="313789" y="121594"/>
                    </a:lnTo>
                    <a:lnTo>
                      <a:pt x="305851" y="96518"/>
                    </a:lnTo>
                    <a:lnTo>
                      <a:pt x="297861" y="78277"/>
                    </a:lnTo>
                    <a:lnTo>
                      <a:pt x="289870" y="60087"/>
                    </a:lnTo>
                    <a:lnTo>
                      <a:pt x="281932" y="41898"/>
                    </a:lnTo>
                    <a:lnTo>
                      <a:pt x="273942" y="23656"/>
                    </a:lnTo>
                    <a:close/>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21" name="Freeform 20">
                <a:extLst>
                  <a:ext uri="{FF2B5EF4-FFF2-40B4-BE49-F238E27FC236}">
                    <a16:creationId xmlns:a16="http://schemas.microsoft.com/office/drawing/2014/main" id="{BDC20738-CAED-0C4D-B079-2373FFB127F3}"/>
                  </a:ext>
                </a:extLst>
              </p:cNvPr>
              <p:cNvSpPr/>
              <p:nvPr/>
            </p:nvSpPr>
            <p:spPr>
              <a:xfrm>
                <a:off x="5686460" y="1269278"/>
                <a:ext cx="110397" cy="78855"/>
              </a:xfrm>
              <a:custGeom>
                <a:avLst/>
                <a:gdLst>
                  <a:gd name="connsiteX0" fmla="*/ 23656 w 110396"/>
                  <a:gd name="connsiteY0" fmla="*/ 23656 h 78854"/>
                  <a:gd name="connsiteX1" fmla="*/ 39480 w 110396"/>
                  <a:gd name="connsiteY1" fmla="*/ 32330 h 78854"/>
                  <a:gd name="connsiteX2" fmla="*/ 55251 w 110396"/>
                  <a:gd name="connsiteY2" fmla="*/ 41004 h 78854"/>
                  <a:gd name="connsiteX3" fmla="*/ 71074 w 110396"/>
                  <a:gd name="connsiteY3" fmla="*/ 49678 h 78854"/>
                  <a:gd name="connsiteX4" fmla="*/ 86845 w 110396"/>
                  <a:gd name="connsiteY4" fmla="*/ 58405 h 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6" h="78854">
                    <a:moveTo>
                      <a:pt x="23656" y="23656"/>
                    </a:moveTo>
                    <a:lnTo>
                      <a:pt x="39480" y="32330"/>
                    </a:lnTo>
                    <a:lnTo>
                      <a:pt x="55251" y="41004"/>
                    </a:lnTo>
                    <a:lnTo>
                      <a:pt x="71074" y="49678"/>
                    </a:lnTo>
                    <a:lnTo>
                      <a:pt x="86845" y="58405"/>
                    </a:lnTo>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22" name="Freeform 21">
                <a:extLst>
                  <a:ext uri="{FF2B5EF4-FFF2-40B4-BE49-F238E27FC236}">
                    <a16:creationId xmlns:a16="http://schemas.microsoft.com/office/drawing/2014/main" id="{81D597D3-B128-0D45-B145-3E6160AA191E}"/>
                  </a:ext>
                </a:extLst>
              </p:cNvPr>
              <p:cNvSpPr/>
              <p:nvPr/>
            </p:nvSpPr>
            <p:spPr>
              <a:xfrm>
                <a:off x="5808422" y="1269278"/>
                <a:ext cx="110397" cy="78855"/>
              </a:xfrm>
              <a:custGeom>
                <a:avLst/>
                <a:gdLst>
                  <a:gd name="connsiteX0" fmla="*/ 86793 w 110396"/>
                  <a:gd name="connsiteY0" fmla="*/ 23656 h 78854"/>
                  <a:gd name="connsiteX1" fmla="*/ 71022 w 110396"/>
                  <a:gd name="connsiteY1" fmla="*/ 32330 h 78854"/>
                  <a:gd name="connsiteX2" fmla="*/ 55251 w 110396"/>
                  <a:gd name="connsiteY2" fmla="*/ 41004 h 78854"/>
                  <a:gd name="connsiteX3" fmla="*/ 39427 w 110396"/>
                  <a:gd name="connsiteY3" fmla="*/ 49678 h 78854"/>
                  <a:gd name="connsiteX4" fmla="*/ 23656 w 110396"/>
                  <a:gd name="connsiteY4" fmla="*/ 58405 h 7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6" h="78854">
                    <a:moveTo>
                      <a:pt x="86793" y="23656"/>
                    </a:moveTo>
                    <a:lnTo>
                      <a:pt x="71022" y="32330"/>
                    </a:lnTo>
                    <a:lnTo>
                      <a:pt x="55251" y="41004"/>
                    </a:lnTo>
                    <a:lnTo>
                      <a:pt x="39427" y="49678"/>
                    </a:lnTo>
                    <a:lnTo>
                      <a:pt x="23656" y="58405"/>
                    </a:lnTo>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23" name="Freeform 22">
                <a:extLst>
                  <a:ext uri="{FF2B5EF4-FFF2-40B4-BE49-F238E27FC236}">
                    <a16:creationId xmlns:a16="http://schemas.microsoft.com/office/drawing/2014/main" id="{75DC5419-B4A2-184A-B392-10609CD22AFB}"/>
                  </a:ext>
                </a:extLst>
              </p:cNvPr>
              <p:cNvSpPr/>
              <p:nvPr/>
            </p:nvSpPr>
            <p:spPr>
              <a:xfrm>
                <a:off x="5466669" y="1076504"/>
                <a:ext cx="215536" cy="499414"/>
              </a:xfrm>
              <a:custGeom>
                <a:avLst/>
                <a:gdLst>
                  <a:gd name="connsiteX0" fmla="*/ 77064 w 215536"/>
                  <a:gd name="connsiteY0" fmla="*/ 477229 h 499413"/>
                  <a:gd name="connsiteX1" fmla="*/ 48256 w 215536"/>
                  <a:gd name="connsiteY1" fmla="*/ 424239 h 499413"/>
                  <a:gd name="connsiteX2" fmla="*/ 30067 w 215536"/>
                  <a:gd name="connsiteY2" fmla="*/ 365571 h 499413"/>
                  <a:gd name="connsiteX3" fmla="*/ 48256 w 215536"/>
                  <a:gd name="connsiteY3" fmla="*/ 180840 h 499413"/>
                  <a:gd name="connsiteX4" fmla="*/ 77064 w 215536"/>
                  <a:gd name="connsiteY4" fmla="*/ 127745 h 499413"/>
                  <a:gd name="connsiteX5" fmla="*/ 161491 w 215536"/>
                  <a:gd name="connsiteY5" fmla="*/ 43633 h 499413"/>
                  <a:gd name="connsiteX6" fmla="*/ 194242 w 215536"/>
                  <a:gd name="connsiteY6" fmla="*/ 23656 h 49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536" h="499413">
                    <a:moveTo>
                      <a:pt x="77064" y="477229"/>
                    </a:moveTo>
                    <a:cubicBezTo>
                      <a:pt x="65791" y="460526"/>
                      <a:pt x="56144" y="442782"/>
                      <a:pt x="48256" y="424239"/>
                    </a:cubicBezTo>
                    <a:cubicBezTo>
                      <a:pt x="40266" y="405333"/>
                      <a:pt x="34173" y="385680"/>
                      <a:pt x="30067" y="365571"/>
                    </a:cubicBezTo>
                    <a:cubicBezTo>
                      <a:pt x="17328" y="303570"/>
                      <a:pt x="23669" y="239165"/>
                      <a:pt x="48256" y="180840"/>
                    </a:cubicBezTo>
                    <a:cubicBezTo>
                      <a:pt x="56159" y="162271"/>
                      <a:pt x="65805" y="144493"/>
                      <a:pt x="77064" y="127745"/>
                    </a:cubicBezTo>
                    <a:cubicBezTo>
                      <a:pt x="99597" y="94590"/>
                      <a:pt x="128252" y="66042"/>
                      <a:pt x="161491" y="43633"/>
                    </a:cubicBezTo>
                    <a:cubicBezTo>
                      <a:pt x="171921" y="36206"/>
                      <a:pt x="182865" y="29530"/>
                      <a:pt x="194242" y="23656"/>
                    </a:cubicBezTo>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sp>
            <p:nvSpPr>
              <p:cNvPr id="24" name="Freeform 23">
                <a:extLst>
                  <a:ext uri="{FF2B5EF4-FFF2-40B4-BE49-F238E27FC236}">
                    <a16:creationId xmlns:a16="http://schemas.microsoft.com/office/drawing/2014/main" id="{FA04D1DF-81E9-E346-BF5F-6874782496F1}"/>
                  </a:ext>
                </a:extLst>
              </p:cNvPr>
              <p:cNvSpPr/>
              <p:nvPr/>
            </p:nvSpPr>
            <p:spPr>
              <a:xfrm>
                <a:off x="5922446" y="1080710"/>
                <a:ext cx="215536" cy="494157"/>
              </a:xfrm>
              <a:custGeom>
                <a:avLst/>
                <a:gdLst>
                  <a:gd name="connsiteX0" fmla="*/ 139626 w 215536"/>
                  <a:gd name="connsiteY0" fmla="*/ 473024 h 494156"/>
                  <a:gd name="connsiteX1" fmla="*/ 168434 w 215536"/>
                  <a:gd name="connsiteY1" fmla="*/ 419928 h 494156"/>
                  <a:gd name="connsiteX2" fmla="*/ 186623 w 215536"/>
                  <a:gd name="connsiteY2" fmla="*/ 361260 h 494156"/>
                  <a:gd name="connsiteX3" fmla="*/ 168434 w 215536"/>
                  <a:gd name="connsiteY3" fmla="*/ 176635 h 494156"/>
                  <a:gd name="connsiteX4" fmla="*/ 139626 w 215536"/>
                  <a:gd name="connsiteY4" fmla="*/ 123539 h 494156"/>
                  <a:gd name="connsiteX5" fmla="*/ 55198 w 215536"/>
                  <a:gd name="connsiteY5" fmla="*/ 39427 h 494156"/>
                  <a:gd name="connsiteX6" fmla="*/ 23656 w 215536"/>
                  <a:gd name="connsiteY6" fmla="*/ 23656 h 49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536" h="494156">
                    <a:moveTo>
                      <a:pt x="139626" y="473024"/>
                    </a:moveTo>
                    <a:cubicBezTo>
                      <a:pt x="150905" y="456287"/>
                      <a:pt x="160552" y="438507"/>
                      <a:pt x="168434" y="419928"/>
                    </a:cubicBezTo>
                    <a:cubicBezTo>
                      <a:pt x="176423" y="401022"/>
                      <a:pt x="182516" y="381370"/>
                      <a:pt x="186623" y="361260"/>
                    </a:cubicBezTo>
                    <a:cubicBezTo>
                      <a:pt x="199340" y="299293"/>
                      <a:pt x="192999" y="234928"/>
                      <a:pt x="168434" y="176635"/>
                    </a:cubicBezTo>
                    <a:cubicBezTo>
                      <a:pt x="160530" y="158066"/>
                      <a:pt x="150884" y="140288"/>
                      <a:pt x="139626" y="123539"/>
                    </a:cubicBezTo>
                    <a:cubicBezTo>
                      <a:pt x="117093" y="90384"/>
                      <a:pt x="88437" y="61836"/>
                      <a:pt x="55198" y="39427"/>
                    </a:cubicBezTo>
                    <a:cubicBezTo>
                      <a:pt x="55198" y="39427"/>
                      <a:pt x="33014" y="24077"/>
                      <a:pt x="23656" y="23656"/>
                    </a:cubicBezTo>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grpSp>
      </p:grpSp>
      <p:grpSp>
        <p:nvGrpSpPr>
          <p:cNvPr id="25" name="Group 24">
            <a:extLst>
              <a:ext uri="{FF2B5EF4-FFF2-40B4-BE49-F238E27FC236}">
                <a16:creationId xmlns:a16="http://schemas.microsoft.com/office/drawing/2014/main" id="{016E875A-A8F9-3E44-8AFC-D091B6D44CD7}"/>
              </a:ext>
            </a:extLst>
          </p:cNvPr>
          <p:cNvGrpSpPr/>
          <p:nvPr/>
        </p:nvGrpSpPr>
        <p:grpSpPr>
          <a:xfrm>
            <a:off x="6082903" y="1661215"/>
            <a:ext cx="2195071" cy="454940"/>
            <a:chOff x="6082903" y="1336923"/>
            <a:chExt cx="2195071" cy="454940"/>
          </a:xfrm>
        </p:grpSpPr>
        <p:sp>
          <p:nvSpPr>
            <p:cNvPr id="27" name="Google Shape;543;p51">
              <a:extLst>
                <a:ext uri="{FF2B5EF4-FFF2-40B4-BE49-F238E27FC236}">
                  <a16:creationId xmlns:a16="http://schemas.microsoft.com/office/drawing/2014/main" id="{7F77976E-2FBC-0241-85FA-2C357B19C120}"/>
                </a:ext>
              </a:extLst>
            </p:cNvPr>
            <p:cNvSpPr/>
            <p:nvPr/>
          </p:nvSpPr>
          <p:spPr>
            <a:xfrm flipH="1">
              <a:off x="6211431" y="1380279"/>
              <a:ext cx="2066543" cy="360000"/>
            </a:xfrm>
            <a:prstGeom prst="homePlate">
              <a:avLst>
                <a:gd name="adj" fmla="val 0"/>
              </a:avLst>
            </a:prstGeom>
            <a:solidFill>
              <a:schemeClr val="accent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4A1106"/>
                </a:buClr>
                <a:buSzPts val="800"/>
                <a:buFont typeface="Karla"/>
                <a:buNone/>
                <a:tabLst/>
                <a:defRPr/>
              </a:pPr>
              <a:r>
                <a:rPr kumimoji="0" lang="en-US"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rPr>
                <a:t>PEOPLE</a:t>
              </a:r>
              <a:endParaRPr kumimoji="0" sz="1400" b="1" i="0" u="none" strike="noStrike" kern="1200" cap="none" spc="0" normalizeH="0" baseline="0" noProof="0">
                <a:ln>
                  <a:noFill/>
                </a:ln>
                <a:solidFill>
                  <a:srgbClr val="FFFFFF"/>
                </a:solidFill>
                <a:effectLst/>
                <a:uLnTx/>
                <a:uFillTx/>
                <a:latin typeface="ITC Avant Garde Pro Md" panose="02000503030000020004" pitchFamily="2" charset="77"/>
                <a:ea typeface="Karla"/>
                <a:cs typeface="Karla"/>
                <a:sym typeface="Karla"/>
              </a:endParaRPr>
            </a:p>
          </p:txBody>
        </p:sp>
        <p:grpSp>
          <p:nvGrpSpPr>
            <p:cNvPr id="28" name="Group 27">
              <a:extLst>
                <a:ext uri="{FF2B5EF4-FFF2-40B4-BE49-F238E27FC236}">
                  <a16:creationId xmlns:a16="http://schemas.microsoft.com/office/drawing/2014/main" id="{F8FFB3E9-A777-F64F-8D0C-C6164726C38E}"/>
                </a:ext>
              </a:extLst>
            </p:cNvPr>
            <p:cNvGrpSpPr/>
            <p:nvPr/>
          </p:nvGrpSpPr>
          <p:grpSpPr>
            <a:xfrm>
              <a:off x="6082903" y="1336923"/>
              <a:ext cx="527730" cy="454940"/>
              <a:chOff x="5963701" y="3340911"/>
              <a:chExt cx="527730" cy="454940"/>
            </a:xfrm>
          </p:grpSpPr>
          <p:sp>
            <p:nvSpPr>
              <p:cNvPr id="29" name="Hexagon 28">
                <a:extLst>
                  <a:ext uri="{FF2B5EF4-FFF2-40B4-BE49-F238E27FC236}">
                    <a16:creationId xmlns:a16="http://schemas.microsoft.com/office/drawing/2014/main" id="{CF55B0AE-31F1-B44B-AAC9-0DD415D87B97}"/>
                  </a:ext>
                </a:extLst>
              </p:cNvPr>
              <p:cNvSpPr/>
              <p:nvPr/>
            </p:nvSpPr>
            <p:spPr>
              <a:xfrm rot="1800000">
                <a:off x="5963701" y="3340911"/>
                <a:ext cx="527730" cy="454940"/>
              </a:xfrm>
              <a:prstGeom prst="hexagon">
                <a:avLst>
                  <a:gd name="adj" fmla="val 28436"/>
                  <a:gd name="vf" fmla="val 115470"/>
                </a:avLst>
              </a:prstGeom>
              <a:solidFill>
                <a:srgbClr val="EA473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pic>
            <p:nvPicPr>
              <p:cNvPr id="30" name="Graphic 29">
                <a:extLst>
                  <a:ext uri="{FF2B5EF4-FFF2-40B4-BE49-F238E27FC236}">
                    <a16:creationId xmlns:a16="http://schemas.microsoft.com/office/drawing/2014/main" id="{271F339D-B36B-AF4F-8B82-FA10C50165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3656" y="3435940"/>
                <a:ext cx="427818" cy="225287"/>
              </a:xfrm>
              <a:prstGeom prst="rect">
                <a:avLst/>
              </a:prstGeom>
            </p:spPr>
          </p:pic>
        </p:grpSp>
      </p:grpSp>
      <p:sp>
        <p:nvSpPr>
          <p:cNvPr id="31" name="Hexagon 30">
            <a:extLst>
              <a:ext uri="{FF2B5EF4-FFF2-40B4-BE49-F238E27FC236}">
                <a16:creationId xmlns:a16="http://schemas.microsoft.com/office/drawing/2014/main" id="{EB7B237C-F9B4-0C48-845D-19E08D2D08CD}"/>
              </a:ext>
            </a:extLst>
          </p:cNvPr>
          <p:cNvSpPr/>
          <p:nvPr/>
        </p:nvSpPr>
        <p:spPr>
          <a:xfrm rot="1800000">
            <a:off x="717741" y="1659203"/>
            <a:ext cx="527730" cy="454940"/>
          </a:xfrm>
          <a:prstGeom prst="hexagon">
            <a:avLst>
              <a:gd name="adj" fmla="val 28436"/>
              <a:gd name="vf" fmla="val 115470"/>
            </a:avLst>
          </a:prstGeom>
          <a:solidFill>
            <a:srgbClr val="EA473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Karla"/>
              <a:ea typeface="+mn-ea"/>
              <a:cs typeface="+mn-cs"/>
            </a:endParaRPr>
          </a:p>
        </p:txBody>
      </p:sp>
      <p:pic>
        <p:nvPicPr>
          <p:cNvPr id="32" name="Graphic 31">
            <a:extLst>
              <a:ext uri="{FF2B5EF4-FFF2-40B4-BE49-F238E27FC236}">
                <a16:creationId xmlns:a16="http://schemas.microsoft.com/office/drawing/2014/main" id="{E04AD508-DC8A-BB4C-8D60-566EEDEB9E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982" y="1573407"/>
            <a:ext cx="664890" cy="664890"/>
          </a:xfrm>
          <a:prstGeom prst="rect">
            <a:avLst/>
          </a:prstGeom>
        </p:spPr>
      </p:pic>
      <p:sp>
        <p:nvSpPr>
          <p:cNvPr id="33" name="Google Shape;538;p51">
            <a:extLst>
              <a:ext uri="{FF2B5EF4-FFF2-40B4-BE49-F238E27FC236}">
                <a16:creationId xmlns:a16="http://schemas.microsoft.com/office/drawing/2014/main" id="{5D0D98B3-398B-F740-BB38-EB39F31C58F8}"/>
              </a:ext>
            </a:extLst>
          </p:cNvPr>
          <p:cNvSpPr txBox="1"/>
          <p:nvPr/>
        </p:nvSpPr>
        <p:spPr>
          <a:xfrm>
            <a:off x="737848" y="2211397"/>
            <a:ext cx="2319881" cy="1508564"/>
          </a:xfrm>
          <a:prstGeom prst="rect">
            <a:avLst/>
          </a:prstGeom>
          <a:noFill/>
          <a:ln>
            <a:noFill/>
          </a:ln>
        </p:spPr>
        <p:txBody>
          <a:bodyPr spcFirstLastPara="1" wrap="square" lIns="91425" tIns="45700" rIns="91425" bIns="45700" anchor="t" anchorCtr="0">
            <a:noAutofit/>
          </a:bodyPr>
          <a:lstStyle/>
          <a:p>
            <a:pPr marL="171450" marR="0" lvl="0" indent="-171450" algn="l" defTabSz="457200" rtl="0" eaLnBrk="1" fontAlgn="auto" latinLnBrk="0" hangingPunct="1">
              <a:lnSpc>
                <a:spcPct val="100000"/>
              </a:lnSpc>
              <a:spcBef>
                <a:spcPts val="0"/>
              </a:spcBef>
              <a:spcAft>
                <a:spcPts val="0"/>
              </a:spcAft>
              <a:buClr>
                <a:srgbClr val="FFFFFF"/>
              </a:buClr>
              <a:buSzPts val="1000"/>
              <a:buFont typeface="Noto Sans Symbols"/>
              <a:buChar char="▪"/>
              <a:tabLst/>
              <a:defRPr/>
            </a:pPr>
            <a:r>
              <a:rPr kumimoji="0" lang="en-CA" sz="900" b="0" i="0" u="none" strike="noStrike" kern="1200" cap="none" spc="0" normalizeH="0" baseline="0" noProof="0" dirty="0">
                <a:ln>
                  <a:noFill/>
                </a:ln>
                <a:solidFill>
                  <a:srgbClr val="FFFFFF"/>
                </a:solidFill>
                <a:effectLst/>
                <a:uLnTx/>
                <a:uFillTx/>
                <a:latin typeface="Karla"/>
                <a:ea typeface="Karla"/>
                <a:cs typeface="Karla"/>
                <a:sym typeface="Karla"/>
              </a:rPr>
              <a:t>Incomplete visibility across</a:t>
            </a:r>
          </a:p>
          <a:p>
            <a:pPr marL="628650" lvl="1" indent="-171450">
              <a:buClr>
                <a:srgbClr val="FFFFFF"/>
              </a:buClr>
              <a:buSzPts val="1000"/>
              <a:buFont typeface="Noto Sans Symbols"/>
              <a:buChar char="▪"/>
              <a:defRPr/>
            </a:pPr>
            <a:r>
              <a:rPr lang="en-CA" sz="900" dirty="0">
                <a:solidFill>
                  <a:srgbClr val="FFFFFF"/>
                </a:solidFill>
                <a:latin typeface="Karla"/>
                <a:ea typeface="Karla"/>
                <a:cs typeface="Karla"/>
                <a:sym typeface="Karla"/>
              </a:rPr>
              <a:t>Network</a:t>
            </a:r>
          </a:p>
          <a:p>
            <a:pPr marL="628650" lvl="1" indent="-171450">
              <a:buClr>
                <a:srgbClr val="FFFFFF"/>
              </a:buClr>
              <a:buSzPts val="1000"/>
              <a:buFont typeface="Noto Sans Symbols"/>
              <a:buChar char="▪"/>
              <a:defRPr/>
            </a:pPr>
            <a:r>
              <a:rPr lang="en-CA" sz="900" dirty="0">
                <a:solidFill>
                  <a:srgbClr val="FFFFFF"/>
                </a:solidFill>
                <a:latin typeface="Karla"/>
                <a:ea typeface="Karla"/>
                <a:cs typeface="Karla"/>
                <a:sym typeface="Karla"/>
              </a:rPr>
              <a:t>Endpoints/Assets</a:t>
            </a:r>
          </a:p>
          <a:p>
            <a:pPr marL="628650" lvl="1" indent="-171450">
              <a:buClr>
                <a:srgbClr val="FFFFFF"/>
              </a:buClr>
              <a:buSzPts val="1000"/>
              <a:buFont typeface="Noto Sans Symbols"/>
              <a:buChar char="▪"/>
              <a:defRPr/>
            </a:pPr>
            <a:r>
              <a:rPr kumimoji="0" lang="en-CA" sz="900" b="0" i="0" u="none" strike="noStrike" kern="1200" cap="none" spc="0" normalizeH="0" baseline="0" noProof="0" dirty="0">
                <a:ln>
                  <a:noFill/>
                </a:ln>
                <a:solidFill>
                  <a:srgbClr val="FFFFFF"/>
                </a:solidFill>
                <a:effectLst/>
                <a:uLnTx/>
                <a:uFillTx/>
                <a:latin typeface="Karla"/>
                <a:ea typeface="Karla"/>
                <a:cs typeface="Karla"/>
                <a:sym typeface="Karla"/>
              </a:rPr>
              <a:t>Email</a:t>
            </a:r>
          </a:p>
          <a:p>
            <a:pPr marL="628650" lvl="1" indent="-171450">
              <a:buClr>
                <a:srgbClr val="FFFFFF"/>
              </a:buClr>
              <a:buSzPts val="1000"/>
              <a:buFont typeface="Noto Sans Symbols"/>
              <a:buChar char="▪"/>
              <a:defRPr/>
            </a:pPr>
            <a:r>
              <a:rPr lang="en-CA" sz="900" dirty="0">
                <a:solidFill>
                  <a:srgbClr val="FFFFFF"/>
                </a:solidFill>
                <a:latin typeface="Karla"/>
                <a:ea typeface="Karla"/>
                <a:cs typeface="Karla"/>
                <a:sym typeface="Karla"/>
              </a:rPr>
              <a:t>Cloud</a:t>
            </a:r>
            <a:endParaRPr kumimoji="0" lang="en-CA" sz="900" b="0" i="0" u="none" strike="noStrike" kern="1200" cap="none" spc="0" normalizeH="0" baseline="0" noProof="0" dirty="0">
              <a:ln>
                <a:noFill/>
              </a:ln>
              <a:solidFill>
                <a:srgbClr val="FFFFFF"/>
              </a:solidFill>
              <a:effectLst/>
              <a:uLnTx/>
              <a:uFillTx/>
              <a:latin typeface="Karla"/>
              <a:ea typeface="Karla"/>
              <a:cs typeface="Karla"/>
              <a:sym typeface="Karla"/>
            </a:endParaRPr>
          </a:p>
          <a:p>
            <a:pPr marL="171450" marR="0" lvl="0" indent="-171450" algn="l" defTabSz="457200" rtl="0" eaLnBrk="1" fontAlgn="auto" latinLnBrk="0" hangingPunct="1">
              <a:lnSpc>
                <a:spcPct val="100000"/>
              </a:lnSpc>
              <a:spcBef>
                <a:spcPts val="0"/>
              </a:spcBef>
              <a:spcAft>
                <a:spcPts val="0"/>
              </a:spcAft>
              <a:buClr>
                <a:srgbClr val="FFFFFF"/>
              </a:buClr>
              <a:buSzPts val="1000"/>
              <a:buFont typeface="Noto Sans Symbols"/>
              <a:buChar char="▪"/>
              <a:tabLst/>
              <a:defRPr/>
            </a:pPr>
            <a:r>
              <a:rPr kumimoji="0" lang="en-CA" sz="900" b="0" i="0" u="none" strike="noStrike" kern="1200" cap="none" spc="0" normalizeH="0" baseline="0" noProof="0" dirty="0">
                <a:ln>
                  <a:noFill/>
                </a:ln>
                <a:solidFill>
                  <a:srgbClr val="FFFFFF"/>
                </a:solidFill>
                <a:effectLst/>
                <a:uLnTx/>
                <a:uFillTx/>
                <a:latin typeface="Karla"/>
                <a:ea typeface="Karla"/>
                <a:cs typeface="Karla"/>
                <a:sym typeface="Karla"/>
              </a:rPr>
              <a:t>Less-than-optimal solutions where they do exist </a:t>
            </a:r>
          </a:p>
          <a:p>
            <a:pPr marL="171450" marR="0" lvl="0" indent="-171450" algn="l" defTabSz="457200" rtl="0" eaLnBrk="1" fontAlgn="auto" latinLnBrk="0" hangingPunct="1">
              <a:lnSpc>
                <a:spcPct val="100000"/>
              </a:lnSpc>
              <a:spcBef>
                <a:spcPts val="0"/>
              </a:spcBef>
              <a:spcAft>
                <a:spcPts val="0"/>
              </a:spcAft>
              <a:buClr>
                <a:srgbClr val="FFFFFF"/>
              </a:buClr>
              <a:buSzPts val="1000"/>
              <a:buFont typeface="Noto Sans Symbols"/>
              <a:buChar char="▪"/>
              <a:tabLst/>
              <a:defRPr/>
            </a:pPr>
            <a:r>
              <a:rPr kumimoji="0" lang="en-CA" sz="900" b="0" i="0" u="none" strike="noStrike" kern="1200" cap="none" spc="0" normalizeH="0" baseline="0" noProof="0" dirty="0">
                <a:ln>
                  <a:noFill/>
                </a:ln>
                <a:solidFill>
                  <a:srgbClr val="FFFFFF"/>
                </a:solidFill>
                <a:effectLst/>
                <a:uLnTx/>
                <a:uFillTx/>
                <a:latin typeface="Karla"/>
                <a:ea typeface="Karla"/>
                <a:cs typeface="Karla"/>
                <a:sym typeface="Karla"/>
              </a:rPr>
              <a:t>Limits </a:t>
            </a:r>
            <a:r>
              <a:rPr lang="en-CA" sz="900" dirty="0">
                <a:solidFill>
                  <a:srgbClr val="FFFFFF"/>
                </a:solidFill>
                <a:latin typeface="Karla"/>
                <a:ea typeface="Karla"/>
                <a:cs typeface="Karla"/>
                <a:sym typeface="Karla"/>
              </a:rPr>
              <a:t>People and Processes</a:t>
            </a:r>
            <a:endParaRPr kumimoji="0" lang="en-CA" sz="900" b="0" i="0" u="none" strike="noStrike" kern="1200" cap="none" spc="0" normalizeH="0" baseline="0" noProof="0" dirty="0">
              <a:ln>
                <a:noFill/>
              </a:ln>
              <a:solidFill>
                <a:srgbClr val="FFFFFF"/>
              </a:solidFill>
              <a:effectLst/>
              <a:uLnTx/>
              <a:uFillTx/>
              <a:latin typeface="Karla"/>
              <a:ea typeface="Karla"/>
              <a:cs typeface="Karla"/>
              <a:sym typeface="Karla"/>
            </a:endParaRPr>
          </a:p>
          <a:p>
            <a:pPr marL="171450" marR="0" lvl="0" indent="-171450" algn="l" defTabSz="457200" rtl="0" eaLnBrk="1" fontAlgn="auto" latinLnBrk="0" hangingPunct="1">
              <a:lnSpc>
                <a:spcPct val="100000"/>
              </a:lnSpc>
              <a:spcBef>
                <a:spcPts val="0"/>
              </a:spcBef>
              <a:spcAft>
                <a:spcPts val="0"/>
              </a:spcAft>
              <a:buClr>
                <a:srgbClr val="FFFFFF"/>
              </a:buClr>
              <a:buSzPts val="1000"/>
              <a:buFont typeface="Noto Sans Symbols"/>
              <a:buChar char="▪"/>
              <a:tabLst/>
              <a:defRPr/>
            </a:pPr>
            <a:endParaRPr kumimoji="0" lang="en-CA" sz="900" b="0" i="0" u="none" strike="noStrike" kern="1200" cap="none" spc="0" normalizeH="0" baseline="0" noProof="0" dirty="0">
              <a:ln>
                <a:noFill/>
              </a:ln>
              <a:solidFill>
                <a:srgbClr val="FFFFFF"/>
              </a:solidFill>
              <a:effectLst/>
              <a:uLnTx/>
              <a:uFillTx/>
              <a:latin typeface="Karla"/>
              <a:ea typeface="Karla"/>
              <a:cs typeface="Karla"/>
              <a:sym typeface="Karla"/>
            </a:endParaRPr>
          </a:p>
          <a:p>
            <a:pPr marL="171450" marR="0" lvl="0" indent="-171450" algn="l" defTabSz="457200" rtl="0" eaLnBrk="1" fontAlgn="auto" latinLnBrk="0" hangingPunct="1">
              <a:lnSpc>
                <a:spcPct val="100000"/>
              </a:lnSpc>
              <a:spcBef>
                <a:spcPts val="0"/>
              </a:spcBef>
              <a:spcAft>
                <a:spcPts val="0"/>
              </a:spcAft>
              <a:buClr>
                <a:srgbClr val="FFFFFF"/>
              </a:buClr>
              <a:buSzPts val="1000"/>
              <a:buFont typeface="Noto Sans Symbols"/>
              <a:buChar char="▪"/>
              <a:tabLst/>
              <a:defRPr/>
            </a:pPr>
            <a:endParaRPr kumimoji="0" lang="en-CA" sz="900" b="0" i="0" u="none" strike="noStrike" kern="1200" cap="none" spc="0" normalizeH="0" baseline="0" noProof="0" dirty="0">
              <a:ln>
                <a:noFill/>
              </a:ln>
              <a:solidFill>
                <a:srgbClr val="FFFFFF"/>
              </a:solidFill>
              <a:effectLst/>
              <a:uLnTx/>
              <a:uFillTx/>
              <a:latin typeface="Karla"/>
              <a:ea typeface="Karla"/>
              <a:cs typeface="Karla"/>
              <a:sym typeface="Karla"/>
            </a:endParaRPr>
          </a:p>
          <a:p>
            <a:pPr marL="171450" marR="0" lvl="0" indent="-171450" algn="l" defTabSz="457200" rtl="0" eaLnBrk="1" fontAlgn="auto" latinLnBrk="0" hangingPunct="1">
              <a:lnSpc>
                <a:spcPct val="100000"/>
              </a:lnSpc>
              <a:spcBef>
                <a:spcPts val="0"/>
              </a:spcBef>
              <a:spcAft>
                <a:spcPts val="0"/>
              </a:spcAft>
              <a:buClr>
                <a:srgbClr val="FFFFFF"/>
              </a:buClr>
              <a:buSzPts val="1000"/>
              <a:buFont typeface="Noto Sans Symbols"/>
              <a:buChar char="▪"/>
              <a:tabLst/>
              <a:defRPr/>
            </a:pPr>
            <a:endParaRPr kumimoji="0" lang="en-CA" sz="900" b="0" i="0" u="none" strike="noStrike" kern="1200" cap="none" spc="0" normalizeH="0" baseline="0" noProof="0" dirty="0">
              <a:ln>
                <a:noFill/>
              </a:ln>
              <a:solidFill>
                <a:srgbClr val="FFFFFF"/>
              </a:solidFill>
              <a:effectLst/>
              <a:uLnTx/>
              <a:uFillTx/>
              <a:latin typeface="Karla"/>
              <a:ea typeface="Karla"/>
              <a:cs typeface="Karla"/>
              <a:sym typeface="Karla"/>
            </a:endParaRPr>
          </a:p>
        </p:txBody>
      </p:sp>
      <p:sp>
        <p:nvSpPr>
          <p:cNvPr id="34" name="Text Placeholder 5">
            <a:extLst>
              <a:ext uri="{FF2B5EF4-FFF2-40B4-BE49-F238E27FC236}">
                <a16:creationId xmlns:a16="http://schemas.microsoft.com/office/drawing/2014/main" id="{D75C5F7D-B782-E045-8D28-7284D9C76BA8}"/>
              </a:ext>
            </a:extLst>
          </p:cNvPr>
          <p:cNvSpPr txBox="1">
            <a:spLocks/>
          </p:cNvSpPr>
          <p:nvPr/>
        </p:nvSpPr>
        <p:spPr>
          <a:xfrm>
            <a:off x="617088" y="782000"/>
            <a:ext cx="7909826" cy="326243"/>
          </a:xfrm>
          <a:prstGeom prst="rect">
            <a:avLst/>
          </a:prstGeom>
        </p:spPr>
        <p:txBody>
          <a:bodyPr>
            <a:spAutoFit/>
          </a:bodyPr>
          <a:lstStyle>
            <a:lvl1pPr marL="180975" indent="-180975" algn="l" defTabSz="457200" rtl="0" eaLnBrk="1" latinLnBrk="0" hangingPunct="1">
              <a:lnSpc>
                <a:spcPct val="95000"/>
              </a:lnSpc>
              <a:spcBef>
                <a:spcPts val="800"/>
              </a:spcBef>
              <a:spcAft>
                <a:spcPts val="0"/>
              </a:spcAft>
              <a:buClr>
                <a:schemeClr val="bg1"/>
              </a:buClr>
              <a:buFont typeface="Wingdings" charset="2"/>
              <a:buChar char="§"/>
              <a:tabLst/>
              <a:defRPr sz="1600" b="0" i="0" kern="1200" spc="-20">
                <a:solidFill>
                  <a:schemeClr val="bg1"/>
                </a:solidFill>
                <a:latin typeface="Karla" charset="0"/>
                <a:ea typeface="Karla" charset="0"/>
                <a:cs typeface="Karla" charset="0"/>
              </a:defRPr>
            </a:lvl1pPr>
            <a:lvl2pPr marL="361950" indent="-166688" algn="l" defTabSz="457200" rtl="0" eaLnBrk="1" latinLnBrk="0" hangingPunct="1">
              <a:lnSpc>
                <a:spcPct val="95000"/>
              </a:lnSpc>
              <a:spcBef>
                <a:spcPts val="800"/>
              </a:spcBef>
              <a:spcAft>
                <a:spcPts val="0"/>
              </a:spcAft>
              <a:buClr>
                <a:schemeClr val="bg1"/>
              </a:buClr>
              <a:buFont typeface="Wingdings" charset="2"/>
              <a:buChar char="§"/>
              <a:tabLst/>
              <a:defRPr sz="1400" kern="1200" spc="-20">
                <a:solidFill>
                  <a:schemeClr val="bg1"/>
                </a:solidFill>
                <a:latin typeface="Karla" charset="0"/>
                <a:ea typeface="Karla" charset="0"/>
                <a:cs typeface="Karla" charset="0"/>
              </a:defRPr>
            </a:lvl2pPr>
            <a:lvl3pPr marL="492125" indent="-142875" algn="l" defTabSz="457200" rtl="0" eaLnBrk="1" latinLnBrk="0" hangingPunct="1">
              <a:lnSpc>
                <a:spcPct val="95000"/>
              </a:lnSpc>
              <a:spcBef>
                <a:spcPts val="800"/>
              </a:spcBef>
              <a:spcAft>
                <a:spcPts val="0"/>
              </a:spcAft>
              <a:buClr>
                <a:schemeClr val="bg1"/>
              </a:buClr>
              <a:buFont typeface="Wingdings" charset="2"/>
              <a:buChar char="§"/>
              <a:tabLst/>
              <a:defRPr sz="1200" kern="1200" spc="-20">
                <a:solidFill>
                  <a:schemeClr val="bg1"/>
                </a:solidFill>
                <a:latin typeface="Karla" charset="0"/>
                <a:ea typeface="Karla" charset="0"/>
                <a:cs typeface="Karla" charset="0"/>
              </a:defRPr>
            </a:lvl3pPr>
            <a:lvl4pPr marL="668338" indent="-142875" algn="l" defTabSz="457200" rtl="0" eaLnBrk="1" latinLnBrk="0" hangingPunct="1">
              <a:lnSpc>
                <a:spcPct val="95000"/>
              </a:lnSpc>
              <a:spcBef>
                <a:spcPts val="800"/>
              </a:spcBef>
              <a:spcAft>
                <a:spcPts val="0"/>
              </a:spcAft>
              <a:buClr>
                <a:schemeClr val="bg1"/>
              </a:buClr>
              <a:buFont typeface="Wingdings" charset="2"/>
              <a:buChar char="§"/>
              <a:tabLst/>
              <a:defRPr sz="1200" kern="1200" spc="-20">
                <a:solidFill>
                  <a:schemeClr val="bg1"/>
                </a:solidFill>
                <a:latin typeface="Karla" charset="0"/>
                <a:ea typeface="Karla" charset="0"/>
                <a:cs typeface="Karla" charset="0"/>
              </a:defRPr>
            </a:lvl4pPr>
            <a:lvl5pPr marL="803275" indent="-138113" algn="l" defTabSz="457200" rtl="0" eaLnBrk="1" latinLnBrk="0" hangingPunct="1">
              <a:lnSpc>
                <a:spcPct val="95000"/>
              </a:lnSpc>
              <a:spcBef>
                <a:spcPts val="800"/>
              </a:spcBef>
              <a:spcAft>
                <a:spcPts val="0"/>
              </a:spcAft>
              <a:buClr>
                <a:schemeClr val="bg1"/>
              </a:buClr>
              <a:buFont typeface="Wingdings" charset="2"/>
              <a:buChar char="§"/>
              <a:tabLst/>
              <a:defRPr sz="1200" kern="1200" spc="-20" baseline="0">
                <a:solidFill>
                  <a:schemeClr val="bg1"/>
                </a:solidFill>
                <a:latin typeface="Karla" charset="0"/>
                <a:ea typeface="Karla" charset="0"/>
                <a:cs typeface="Karl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Challenges to Small Business</a:t>
            </a:r>
          </a:p>
        </p:txBody>
      </p:sp>
    </p:spTree>
    <p:extLst>
      <p:ext uri="{BB962C8B-B14F-4D97-AF65-F5344CB8AC3E}">
        <p14:creationId xmlns:p14="http://schemas.microsoft.com/office/powerpoint/2010/main" val="1319847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with low confidence">
            <a:extLst>
              <a:ext uri="{FF2B5EF4-FFF2-40B4-BE49-F238E27FC236}">
                <a16:creationId xmlns:a16="http://schemas.microsoft.com/office/drawing/2014/main" id="{E49ABFF5-BB25-6E43-9149-0C6DFB4921F0}"/>
              </a:ext>
            </a:extLst>
          </p:cNvPr>
          <p:cNvPicPr>
            <a:picLocks noChangeAspect="1"/>
          </p:cNvPicPr>
          <p:nvPr/>
        </p:nvPicPr>
        <p:blipFill>
          <a:blip r:embed="rId3"/>
          <a:stretch>
            <a:fillRect/>
          </a:stretch>
        </p:blipFill>
        <p:spPr>
          <a:xfrm>
            <a:off x="0" y="1270"/>
            <a:ext cx="9144000" cy="5142230"/>
          </a:xfrm>
          <a:prstGeom prst="rect">
            <a:avLst/>
          </a:prstGeom>
        </p:spPr>
      </p:pic>
      <p:sp>
        <p:nvSpPr>
          <p:cNvPr id="4" name="Slide Number Placeholder 3">
            <a:extLst>
              <a:ext uri="{FF2B5EF4-FFF2-40B4-BE49-F238E27FC236}">
                <a16:creationId xmlns:a16="http://schemas.microsoft.com/office/drawing/2014/main" id="{5A3456B4-1944-D74B-B1E5-9456E6F04118}"/>
              </a:ext>
            </a:extLst>
          </p:cNvPr>
          <p:cNvSpPr>
            <a:spLocks noGrp="1"/>
          </p:cNvSpPr>
          <p:nvPr>
            <p:ph type="sldNum" sz="quarter" idx="12"/>
          </p:nvPr>
        </p:nvSpPr>
        <p:spPr>
          <a:xfrm>
            <a:off x="6457950" y="4767263"/>
            <a:ext cx="2057400" cy="273844"/>
          </a:xfrm>
        </p:spPr>
        <p:txBody>
          <a:bodyPr vert="horz" lIns="68580" tIns="34290" rIns="68580" bIns="34290" rtlCol="0" anchor="ctr">
            <a:normAutofit fontScale="85000" lnSpcReduction="20000"/>
          </a:bodyPr>
          <a:lstStyle/>
          <a:p>
            <a:pPr>
              <a:spcAft>
                <a:spcPts val="450"/>
              </a:spcAft>
            </a:pPr>
            <a:fld id="{3D83F6A2-2283-B344-9168-9BA7F3E68307}" type="slidenum">
              <a:rPr lang="en-US" smtClean="0"/>
              <a:pPr>
                <a:spcAft>
                  <a:spcPts val="450"/>
                </a:spcAft>
              </a:pPr>
              <a:t>2</a:t>
            </a:fld>
            <a:endParaRPr lang="en-US"/>
          </a:p>
        </p:txBody>
      </p:sp>
      <p:pic>
        <p:nvPicPr>
          <p:cNvPr id="20" name="Picture 19" descr="A picture containing text, sign&#10;&#10;Description automatically generated">
            <a:extLst>
              <a:ext uri="{FF2B5EF4-FFF2-40B4-BE49-F238E27FC236}">
                <a16:creationId xmlns:a16="http://schemas.microsoft.com/office/drawing/2014/main" id="{122CBB72-DF16-044A-A73E-33AC124BB583}"/>
              </a:ext>
            </a:extLst>
          </p:cNvPr>
          <p:cNvPicPr>
            <a:picLocks noChangeAspect="1"/>
          </p:cNvPicPr>
          <p:nvPr/>
        </p:nvPicPr>
        <p:blipFill>
          <a:blip r:embed="rId4"/>
          <a:stretch>
            <a:fillRect/>
          </a:stretch>
        </p:blipFill>
        <p:spPr>
          <a:xfrm>
            <a:off x="99391" y="4517650"/>
            <a:ext cx="2586659" cy="499226"/>
          </a:xfrm>
          <a:prstGeom prst="rect">
            <a:avLst/>
          </a:prstGeom>
        </p:spPr>
      </p:pic>
      <p:grpSp>
        <p:nvGrpSpPr>
          <p:cNvPr id="2" name="Group 1">
            <a:extLst>
              <a:ext uri="{FF2B5EF4-FFF2-40B4-BE49-F238E27FC236}">
                <a16:creationId xmlns:a16="http://schemas.microsoft.com/office/drawing/2014/main" id="{5E62B6D5-53A0-4C42-9A3B-8E21C905E66A}"/>
              </a:ext>
            </a:extLst>
          </p:cNvPr>
          <p:cNvGrpSpPr/>
          <p:nvPr/>
        </p:nvGrpSpPr>
        <p:grpSpPr>
          <a:xfrm>
            <a:off x="1291890" y="452346"/>
            <a:ext cx="6560219" cy="3238939"/>
            <a:chOff x="1373455" y="366674"/>
            <a:chExt cx="8746958" cy="4318584"/>
          </a:xfrm>
          <a:solidFill>
            <a:schemeClr val="bg1"/>
          </a:solidFill>
        </p:grpSpPr>
        <p:pic>
          <p:nvPicPr>
            <p:cNvPr id="8" name="Picture 7" descr="Logo, company name&#10;&#10;Description automatically generated">
              <a:extLst>
                <a:ext uri="{FF2B5EF4-FFF2-40B4-BE49-F238E27FC236}">
                  <a16:creationId xmlns:a16="http://schemas.microsoft.com/office/drawing/2014/main" id="{98D74973-953C-6A41-AB39-30E82474FFF2}"/>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contrast="-56000"/>
                      </a14:imgEffect>
                    </a14:imgLayer>
                  </a14:imgProps>
                </a:ext>
              </a:extLst>
            </a:blip>
            <a:stretch>
              <a:fillRect/>
            </a:stretch>
          </p:blipFill>
          <p:spPr>
            <a:xfrm>
              <a:off x="3130066" y="366674"/>
              <a:ext cx="4656012" cy="1606324"/>
            </a:xfrm>
            <a:prstGeom prst="rect">
              <a:avLst/>
            </a:prstGeom>
            <a:grpFill/>
          </p:spPr>
        </p:pic>
        <p:sp>
          <p:nvSpPr>
            <p:cNvPr id="9" name="TextBox 8">
              <a:extLst>
                <a:ext uri="{FF2B5EF4-FFF2-40B4-BE49-F238E27FC236}">
                  <a16:creationId xmlns:a16="http://schemas.microsoft.com/office/drawing/2014/main" id="{C38016E3-B8D8-7B4F-BD91-5AE3CCF73EFD}"/>
                </a:ext>
              </a:extLst>
            </p:cNvPr>
            <p:cNvSpPr txBox="1"/>
            <p:nvPr/>
          </p:nvSpPr>
          <p:spPr>
            <a:xfrm>
              <a:off x="4886676" y="2346157"/>
              <a:ext cx="5233737" cy="2339101"/>
            </a:xfrm>
            <a:prstGeom prst="rect">
              <a:avLst/>
            </a:prstGeom>
            <a:grpFill/>
          </p:spPr>
          <p:txBody>
            <a:bodyPr wrap="square" rtlCol="0">
              <a:spAutoFit/>
            </a:bodyPr>
            <a:lstStyle/>
            <a:p>
              <a:pPr marL="214313" indent="-214313">
                <a:buFont typeface="Arial" panose="020B0604020202020204" pitchFamily="34" charset="0"/>
                <a:buChar char="•"/>
              </a:pPr>
              <a:r>
                <a:rPr lang="en-US" sz="1350" b="1" i="1" dirty="0">
                  <a:solidFill>
                    <a:srgbClr val="0070C0"/>
                  </a:solidFill>
                  <a:latin typeface="Avenir Book" panose="02000503020000020003" pitchFamily="2" charset="0"/>
                </a:rPr>
                <a:t>Convening</a:t>
              </a:r>
              <a:r>
                <a:rPr lang="en-US" sz="1350" i="1" dirty="0">
                  <a:solidFill>
                    <a:srgbClr val="0070C0"/>
                  </a:solidFill>
                  <a:latin typeface="Avenir Book" panose="02000503020000020003" pitchFamily="2" charset="0"/>
                </a:rPr>
                <a:t> </a:t>
              </a:r>
              <a:r>
                <a:rPr lang="en-US" sz="1350" dirty="0">
                  <a:solidFill>
                    <a:srgbClr val="0070C0"/>
                  </a:solidFill>
                  <a:latin typeface="Avenir Book" panose="02000503020000020003" pitchFamily="2" charset="0"/>
                </a:rPr>
                <a:t>partners who recognize strength in the security collective</a:t>
              </a:r>
            </a:p>
            <a:p>
              <a:endParaRPr lang="en-US" sz="1350" dirty="0">
                <a:solidFill>
                  <a:srgbClr val="0070C0"/>
                </a:solidFill>
                <a:latin typeface="Avenir Book" panose="02000503020000020003" pitchFamily="2" charset="0"/>
              </a:endParaRPr>
            </a:p>
            <a:p>
              <a:pPr marL="214313" indent="-214313">
                <a:buFont typeface="Arial" panose="020B0604020202020204" pitchFamily="34" charset="0"/>
                <a:buChar char="•"/>
              </a:pPr>
              <a:r>
                <a:rPr lang="en-US" sz="1350" b="1" i="1" dirty="0">
                  <a:solidFill>
                    <a:srgbClr val="0070C0"/>
                  </a:solidFill>
                  <a:latin typeface="Avenir Book" panose="02000503020000020003" pitchFamily="2" charset="0"/>
                </a:rPr>
                <a:t>Educating</a:t>
              </a:r>
              <a:r>
                <a:rPr lang="en-US" sz="1350" dirty="0">
                  <a:solidFill>
                    <a:srgbClr val="0070C0"/>
                  </a:solidFill>
                  <a:latin typeface="Avenir Book" panose="02000503020000020003" pitchFamily="2" charset="0"/>
                </a:rPr>
                <a:t> individuals and organizations on cybersecurity best practices</a:t>
              </a:r>
            </a:p>
            <a:p>
              <a:endParaRPr lang="en-US" sz="1350" dirty="0">
                <a:solidFill>
                  <a:srgbClr val="0070C0"/>
                </a:solidFill>
                <a:latin typeface="Avenir Book" panose="02000503020000020003" pitchFamily="2" charset="0"/>
              </a:endParaRPr>
            </a:p>
            <a:p>
              <a:pPr marL="214313" indent="-214313">
                <a:buFont typeface="Arial" panose="020B0604020202020204" pitchFamily="34" charset="0"/>
                <a:buChar char="•"/>
              </a:pPr>
              <a:r>
                <a:rPr lang="en-US" sz="1350" b="1" i="1" dirty="0">
                  <a:solidFill>
                    <a:srgbClr val="0070C0"/>
                  </a:solidFill>
                  <a:latin typeface="Avenir Book" panose="02000503020000020003" pitchFamily="2" charset="0"/>
                </a:rPr>
                <a:t>Amplifying</a:t>
              </a:r>
              <a:r>
                <a:rPr lang="en-US" sz="1350" dirty="0">
                  <a:solidFill>
                    <a:srgbClr val="0070C0"/>
                  </a:solidFill>
                  <a:latin typeface="Avenir Book" panose="02000503020000020003" pitchFamily="2" charset="0"/>
                </a:rPr>
                <a:t> collective efforts to increase cybersecurity awareness</a:t>
              </a:r>
            </a:p>
          </p:txBody>
        </p:sp>
        <p:sp>
          <p:nvSpPr>
            <p:cNvPr id="10" name="TextBox 9">
              <a:extLst>
                <a:ext uri="{FF2B5EF4-FFF2-40B4-BE49-F238E27FC236}">
                  <a16:creationId xmlns:a16="http://schemas.microsoft.com/office/drawing/2014/main" id="{A90456C4-F399-0E42-AAE5-4B6D6A665B05}"/>
                </a:ext>
              </a:extLst>
            </p:cNvPr>
            <p:cNvSpPr txBox="1"/>
            <p:nvPr/>
          </p:nvSpPr>
          <p:spPr>
            <a:xfrm>
              <a:off x="1373455" y="2346159"/>
              <a:ext cx="3513221" cy="2062102"/>
            </a:xfrm>
            <a:prstGeom prst="rect">
              <a:avLst/>
            </a:prstGeom>
            <a:grpFill/>
            <a:ln>
              <a:noFill/>
            </a:ln>
          </p:spPr>
          <p:txBody>
            <a:bodyPr wrap="square" rtlCol="0">
              <a:spAutoFit/>
            </a:bodyPr>
            <a:lstStyle/>
            <a:p>
              <a:pPr algn="ctr"/>
              <a:endParaRPr lang="en-US" sz="1350" dirty="0">
                <a:solidFill>
                  <a:schemeClr val="accent1"/>
                </a:solidFill>
                <a:latin typeface="Avenir Book" panose="02000503020000020003" pitchFamily="2" charset="0"/>
              </a:endParaRPr>
            </a:p>
            <a:p>
              <a:pPr algn="ctr"/>
              <a:r>
                <a:rPr lang="en-US" sz="1350" dirty="0">
                  <a:solidFill>
                    <a:schemeClr val="accent1"/>
                  </a:solidFill>
                  <a:latin typeface="Avenir Book" panose="02000503020000020003" pitchFamily="2" charset="0"/>
                </a:rPr>
                <a:t>Follow us on Twitter</a:t>
              </a:r>
            </a:p>
            <a:p>
              <a:pPr algn="ctr"/>
              <a:r>
                <a:rPr lang="en-US" sz="1350" b="1" dirty="0">
                  <a:solidFill>
                    <a:schemeClr val="accent1"/>
                  </a:solidFill>
                  <a:latin typeface="Avenir Book" panose="02000503020000020003" pitchFamily="2" charset="0"/>
                </a:rPr>
                <a:t>@staysafeonline</a:t>
              </a:r>
            </a:p>
            <a:p>
              <a:pPr algn="ctr"/>
              <a:endParaRPr lang="en-US" sz="1350" dirty="0">
                <a:solidFill>
                  <a:schemeClr val="accent1"/>
                </a:solidFill>
                <a:latin typeface="Avenir Book" panose="02000503020000020003" pitchFamily="2" charset="0"/>
              </a:endParaRPr>
            </a:p>
            <a:p>
              <a:pPr algn="ctr"/>
              <a:r>
                <a:rPr lang="en-US" sz="1350" dirty="0">
                  <a:solidFill>
                    <a:schemeClr val="accent1"/>
                  </a:solidFill>
                  <a:latin typeface="Avenir Book" panose="02000503020000020003" pitchFamily="2" charset="0"/>
                </a:rPr>
                <a:t>Visit us online at</a:t>
              </a:r>
            </a:p>
            <a:p>
              <a:pPr algn="ctr"/>
              <a:r>
                <a:rPr lang="en-US" sz="1350" b="1" dirty="0">
                  <a:solidFill>
                    <a:schemeClr val="accent1"/>
                  </a:solidFill>
                  <a:latin typeface="Avenir Book" panose="02000503020000020003" pitchFamily="2" charset="0"/>
                </a:rPr>
                <a:t>staysafeonline.org</a:t>
              </a:r>
            </a:p>
            <a:p>
              <a:pPr algn="ctr"/>
              <a:endParaRPr lang="en-US" sz="1350" dirty="0">
                <a:solidFill>
                  <a:schemeClr val="accent1"/>
                </a:solidFill>
              </a:endParaRPr>
            </a:p>
          </p:txBody>
        </p:sp>
      </p:grpSp>
    </p:spTree>
    <p:extLst>
      <p:ext uri="{BB962C8B-B14F-4D97-AF65-F5344CB8AC3E}">
        <p14:creationId xmlns:p14="http://schemas.microsoft.com/office/powerpoint/2010/main" val="982088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F55BF3-D1AE-024F-8128-0ACDB1DB61B5}"/>
              </a:ext>
            </a:extLst>
          </p:cNvPr>
          <p:cNvSpPr>
            <a:spLocks noGrp="1"/>
          </p:cNvSpPr>
          <p:nvPr>
            <p:ph type="title"/>
          </p:nvPr>
        </p:nvSpPr>
        <p:spPr>
          <a:xfrm>
            <a:off x="290556" y="358026"/>
            <a:ext cx="8590591" cy="332707"/>
          </a:xfrm>
        </p:spPr>
        <p:txBody>
          <a:bodyPr>
            <a:normAutofit fontScale="90000"/>
          </a:bodyPr>
          <a:lstStyle/>
          <a:p>
            <a:r>
              <a:rPr lang="en-US"/>
              <a:t>Real-world small business examples</a:t>
            </a:r>
          </a:p>
        </p:txBody>
      </p:sp>
      <p:sp>
        <p:nvSpPr>
          <p:cNvPr id="46" name="Slide Number Placeholder 45">
            <a:extLst>
              <a:ext uri="{FF2B5EF4-FFF2-40B4-BE49-F238E27FC236}">
                <a16:creationId xmlns:a16="http://schemas.microsoft.com/office/drawing/2014/main" id="{B29440B6-429F-024A-A5D3-8D019F08A136}"/>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BFA8DFA-BD2A-3248-B1BE-F9D6618E3F08}" type="slidenum">
              <a:rPr kumimoji="0" lang="en-US" sz="800" b="0" i="0" u="none" strike="noStrike" kern="1200" cap="none" spc="0" normalizeH="0" baseline="0" noProof="0" smtClean="0">
                <a:ln>
                  <a:noFill/>
                </a:ln>
                <a:solidFill>
                  <a:srgbClr val="FFFFFF">
                    <a:tint val="75000"/>
                  </a:srgbClr>
                </a:solidFill>
                <a:effectLst/>
                <a:uLnTx/>
                <a:uFillTx/>
                <a:latin typeface="Karla" pitchFamily="2" charset="0"/>
                <a:ea typeface="Karla" pitchFamily="2"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srgbClr val="FFFFFF">
                  <a:tint val="75000"/>
                </a:srgbClr>
              </a:solidFill>
              <a:effectLst/>
              <a:uLnTx/>
              <a:uFillTx/>
              <a:latin typeface="Karla" pitchFamily="2" charset="0"/>
              <a:ea typeface="Karla" pitchFamily="2" charset="0"/>
              <a:cs typeface="+mn-cs"/>
            </a:endParaRPr>
          </a:p>
        </p:txBody>
      </p:sp>
      <p:grpSp>
        <p:nvGrpSpPr>
          <p:cNvPr id="22" name="Group 21">
            <a:extLst>
              <a:ext uri="{FF2B5EF4-FFF2-40B4-BE49-F238E27FC236}">
                <a16:creationId xmlns:a16="http://schemas.microsoft.com/office/drawing/2014/main" id="{EF4CA0B8-ED0C-064B-BAE4-B72A29FC3817}"/>
              </a:ext>
            </a:extLst>
          </p:cNvPr>
          <p:cNvGrpSpPr/>
          <p:nvPr/>
        </p:nvGrpSpPr>
        <p:grpSpPr>
          <a:xfrm>
            <a:off x="50422" y="1462573"/>
            <a:ext cx="2886747" cy="3111738"/>
            <a:chOff x="3266621" y="1744742"/>
            <a:chExt cx="2622237" cy="3194035"/>
          </a:xfrm>
        </p:grpSpPr>
        <p:sp>
          <p:nvSpPr>
            <p:cNvPr id="23" name="Rounded Rectangle 22">
              <a:extLst>
                <a:ext uri="{FF2B5EF4-FFF2-40B4-BE49-F238E27FC236}">
                  <a16:creationId xmlns:a16="http://schemas.microsoft.com/office/drawing/2014/main" id="{F4ED7A41-6A15-C845-8ECE-026708D85391}"/>
                </a:ext>
              </a:extLst>
            </p:cNvPr>
            <p:cNvSpPr/>
            <p:nvPr/>
          </p:nvSpPr>
          <p:spPr>
            <a:xfrm>
              <a:off x="3295545" y="1744742"/>
              <a:ext cx="2593313" cy="2778854"/>
            </a:xfrm>
            <a:prstGeom prst="roundRect">
              <a:avLst>
                <a:gd name="adj" fmla="val 3171"/>
              </a:avLst>
            </a:prstGeom>
            <a:gradFill flip="none" rotWithShape="1">
              <a:gsLst>
                <a:gs pos="85000">
                  <a:schemeClr val="accent6">
                    <a:lumMod val="50000"/>
                    <a:alpha val="55000"/>
                  </a:schemeClr>
                </a:gs>
                <a:gs pos="0">
                  <a:schemeClr val="accent6">
                    <a:lumMod val="75000"/>
                  </a:schemeClr>
                </a:gs>
                <a:gs pos="100000">
                  <a:schemeClr val="accent6">
                    <a:alpha val="23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 name="Group 23">
              <a:extLst>
                <a:ext uri="{FF2B5EF4-FFF2-40B4-BE49-F238E27FC236}">
                  <a16:creationId xmlns:a16="http://schemas.microsoft.com/office/drawing/2014/main" id="{89639425-22D9-4545-8316-516280D6F35F}"/>
                </a:ext>
              </a:extLst>
            </p:cNvPr>
            <p:cNvGrpSpPr/>
            <p:nvPr/>
          </p:nvGrpSpPr>
          <p:grpSpPr>
            <a:xfrm>
              <a:off x="3266621" y="2342318"/>
              <a:ext cx="2613548" cy="2596459"/>
              <a:chOff x="30590" y="2848215"/>
              <a:chExt cx="2613548" cy="2596459"/>
            </a:xfrm>
          </p:grpSpPr>
          <p:sp>
            <p:nvSpPr>
              <p:cNvPr id="25" name="TextBox 24">
                <a:extLst>
                  <a:ext uri="{FF2B5EF4-FFF2-40B4-BE49-F238E27FC236}">
                    <a16:creationId xmlns:a16="http://schemas.microsoft.com/office/drawing/2014/main" id="{D18C7F90-A6DC-2542-94B1-86991E47A9FE}"/>
                  </a:ext>
                </a:extLst>
              </p:cNvPr>
              <p:cNvSpPr txBox="1"/>
              <p:nvPr/>
            </p:nvSpPr>
            <p:spPr>
              <a:xfrm>
                <a:off x="189987" y="3470196"/>
                <a:ext cx="2287149" cy="1974478"/>
              </a:xfrm>
              <a:prstGeom prst="rect">
                <a:avLst/>
              </a:prstGeom>
              <a:noFill/>
            </p:spPr>
            <p:txBody>
              <a:bodyPr wrap="square" lIns="0" tIns="0" rIns="0" bIns="0" rtlCol="0" anchor="t" anchorCtr="0">
                <a:spAutoFit/>
              </a:bodyPr>
              <a:lstStyle/>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Initial Access: Phishing document from trusted contact</a:t>
                </a:r>
              </a:p>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Lateral Movement: 400+ endpoints infected with </a:t>
                </a:r>
                <a:r>
                  <a:rPr lang="en-US" sz="1000" err="1">
                    <a:solidFill>
                      <a:schemeClr val="bg1"/>
                    </a:solidFill>
                    <a:latin typeface="Karla" charset="0"/>
                    <a:ea typeface="Karla" charset="0"/>
                    <a:cs typeface="Karla" charset="0"/>
                  </a:rPr>
                  <a:t>Emotet</a:t>
                </a:r>
                <a:r>
                  <a:rPr lang="en-US" sz="1000">
                    <a:solidFill>
                      <a:schemeClr val="bg1"/>
                    </a:solidFill>
                    <a:latin typeface="Karla" charset="0"/>
                    <a:ea typeface="Karla" charset="0"/>
                    <a:cs typeface="Karla" charset="0"/>
                  </a:rPr>
                  <a:t> and </a:t>
                </a:r>
                <a:r>
                  <a:rPr lang="en-US" sz="1000" err="1">
                    <a:solidFill>
                      <a:schemeClr val="bg1"/>
                    </a:solidFill>
                    <a:latin typeface="Karla" charset="0"/>
                    <a:ea typeface="Karla" charset="0"/>
                    <a:cs typeface="Karla" charset="0"/>
                  </a:rPr>
                  <a:t>TrickBot</a:t>
                </a:r>
                <a:endParaRPr lang="en-US" sz="1000">
                  <a:solidFill>
                    <a:schemeClr val="bg1"/>
                  </a:solidFill>
                  <a:latin typeface="Karla" charset="0"/>
                  <a:ea typeface="Karla" charset="0"/>
                  <a:cs typeface="Karla" charset="0"/>
                </a:endParaRPr>
              </a:p>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Existing AV failed to detect/prevent behavior</a:t>
                </a:r>
              </a:p>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Detected behavior by “accident”</a:t>
                </a:r>
              </a:p>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Initial access to Full Compromise: Less than 24 hours</a:t>
                </a:r>
              </a:p>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Narrowly escaped ransomware event</a:t>
                </a:r>
              </a:p>
            </p:txBody>
          </p:sp>
          <p:sp>
            <p:nvSpPr>
              <p:cNvPr id="26" name="TextBox 25">
                <a:extLst>
                  <a:ext uri="{FF2B5EF4-FFF2-40B4-BE49-F238E27FC236}">
                    <a16:creationId xmlns:a16="http://schemas.microsoft.com/office/drawing/2014/main" id="{2E93EBBC-1DA7-2D4B-A829-9114DB183B35}"/>
                  </a:ext>
                </a:extLst>
              </p:cNvPr>
              <p:cNvSpPr txBox="1"/>
              <p:nvPr/>
            </p:nvSpPr>
            <p:spPr>
              <a:xfrm>
                <a:off x="30590" y="2848215"/>
                <a:ext cx="2613548" cy="621302"/>
              </a:xfrm>
              <a:prstGeom prst="rect">
                <a:avLst/>
              </a:prstGeom>
              <a:noFill/>
            </p:spPr>
            <p:txBody>
              <a:bodyPr wrap="square" lIns="0" tIns="0" rIns="0" bIns="0" rtlCol="0">
                <a:spAutoFit/>
              </a:bodyPr>
              <a:lstStyle/>
              <a:p>
                <a:pPr algn="ctr" defTabSz="914400">
                  <a:spcAft>
                    <a:spcPts val="400"/>
                  </a:spcAft>
                  <a:defRPr/>
                </a:pPr>
                <a:r>
                  <a:rPr lang="en-US" b="1" kern="0" cap="all">
                    <a:solidFill>
                      <a:prstClr val="white"/>
                    </a:solidFill>
                    <a:latin typeface="ITC Avant Garde Pro Md" panose="02000503030000020004" pitchFamily="2" charset="77"/>
                    <a:ea typeface="Karla" charset="0"/>
                    <a:cs typeface="Karla" charset="0"/>
                  </a:rPr>
                  <a:t>EMOTET &amp; TRICKBOT</a:t>
                </a:r>
              </a:p>
              <a:p>
                <a:pPr algn="ctr" defTabSz="914400">
                  <a:spcAft>
                    <a:spcPts val="400"/>
                  </a:spcAft>
                  <a:defRPr/>
                </a:pPr>
                <a:endParaRPr lang="en-US" b="1" kern="0" cap="all">
                  <a:solidFill>
                    <a:prstClr val="white"/>
                  </a:solidFill>
                  <a:latin typeface="ITC Avant Garde Pro Md" panose="02000503030000020004" pitchFamily="2" charset="77"/>
                  <a:ea typeface="Karla" charset="0"/>
                  <a:cs typeface="Karla" charset="0"/>
                </a:endParaRPr>
              </a:p>
            </p:txBody>
          </p:sp>
          <p:cxnSp>
            <p:nvCxnSpPr>
              <p:cNvPr id="27" name="Straight Connector 26">
                <a:extLst>
                  <a:ext uri="{FF2B5EF4-FFF2-40B4-BE49-F238E27FC236}">
                    <a16:creationId xmlns:a16="http://schemas.microsoft.com/office/drawing/2014/main" id="{284D313F-886F-5645-AD75-589B9F2B6383}"/>
                  </a:ext>
                </a:extLst>
              </p:cNvPr>
              <p:cNvCxnSpPr/>
              <p:nvPr/>
            </p:nvCxnSpPr>
            <p:spPr>
              <a:xfrm>
                <a:off x="716547" y="3313765"/>
                <a:ext cx="1245937"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28" name="Group 27">
            <a:extLst>
              <a:ext uri="{FF2B5EF4-FFF2-40B4-BE49-F238E27FC236}">
                <a16:creationId xmlns:a16="http://schemas.microsoft.com/office/drawing/2014/main" id="{932DF5F9-33BD-8240-B7C5-AE7280DA73CA}"/>
              </a:ext>
            </a:extLst>
          </p:cNvPr>
          <p:cNvGrpSpPr/>
          <p:nvPr/>
        </p:nvGrpSpPr>
        <p:grpSpPr>
          <a:xfrm>
            <a:off x="1032203" y="1002596"/>
            <a:ext cx="955026" cy="955024"/>
            <a:chOff x="2977613" y="1468328"/>
            <a:chExt cx="1049481" cy="1049481"/>
          </a:xfrm>
        </p:grpSpPr>
        <p:sp>
          <p:nvSpPr>
            <p:cNvPr id="29" name="Oval 28">
              <a:extLst>
                <a:ext uri="{FF2B5EF4-FFF2-40B4-BE49-F238E27FC236}">
                  <a16:creationId xmlns:a16="http://schemas.microsoft.com/office/drawing/2014/main" id="{C96BE4C5-4344-834B-9063-539FFA8F9A81}"/>
                </a:ext>
              </a:extLst>
            </p:cNvPr>
            <p:cNvSpPr/>
            <p:nvPr/>
          </p:nvSpPr>
          <p:spPr>
            <a:xfrm>
              <a:off x="2977613" y="1468328"/>
              <a:ext cx="1049481" cy="1049481"/>
            </a:xfrm>
            <a:prstGeom prst="ellipse">
              <a:avLst/>
            </a:prstGeom>
            <a:solidFill>
              <a:schemeClr val="tx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a:extLst>
                <a:ext uri="{FF2B5EF4-FFF2-40B4-BE49-F238E27FC236}">
                  <a16:creationId xmlns:a16="http://schemas.microsoft.com/office/drawing/2014/main" id="{506C961F-A542-D644-A4F0-42580DCB4B45}"/>
                </a:ext>
              </a:extLst>
            </p:cNvPr>
            <p:cNvSpPr>
              <a:spLocks noChangeAspect="1"/>
            </p:cNvSpPr>
            <p:nvPr/>
          </p:nvSpPr>
          <p:spPr>
            <a:xfrm>
              <a:off x="3065707" y="1561162"/>
              <a:ext cx="873294" cy="873294"/>
            </a:xfrm>
            <a:prstGeom prst="ellipse">
              <a:avLst/>
            </a:prstGeom>
            <a:solidFill>
              <a:schemeClr val="accent1"/>
            </a:solidFill>
            <a:ln w="30163" cap="rnd">
              <a:noFill/>
              <a:prstDash val="solid"/>
              <a:round/>
              <a:headEnd/>
              <a:tailEnd/>
            </a:ln>
            <a:effectLst>
              <a:outerShdw blurRad="50800" dist="50800" dir="564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pic>
        <p:nvPicPr>
          <p:cNvPr id="21" name="Graphic 20">
            <a:extLst>
              <a:ext uri="{FF2B5EF4-FFF2-40B4-BE49-F238E27FC236}">
                <a16:creationId xmlns:a16="http://schemas.microsoft.com/office/drawing/2014/main" id="{0F4FD218-DC84-4D4E-9030-7A53BBC768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0453" y="934349"/>
            <a:ext cx="1038525" cy="1038525"/>
          </a:xfrm>
          <a:prstGeom prst="rect">
            <a:avLst/>
          </a:prstGeom>
        </p:spPr>
      </p:pic>
      <p:grpSp>
        <p:nvGrpSpPr>
          <p:cNvPr id="42" name="Group 41">
            <a:extLst>
              <a:ext uri="{FF2B5EF4-FFF2-40B4-BE49-F238E27FC236}">
                <a16:creationId xmlns:a16="http://schemas.microsoft.com/office/drawing/2014/main" id="{2672E1B2-83ED-0047-967E-9919347C67CA}"/>
              </a:ext>
            </a:extLst>
          </p:cNvPr>
          <p:cNvGrpSpPr/>
          <p:nvPr/>
        </p:nvGrpSpPr>
        <p:grpSpPr>
          <a:xfrm>
            <a:off x="3144372" y="1462573"/>
            <a:ext cx="2886747" cy="3188681"/>
            <a:chOff x="3266621" y="1744742"/>
            <a:chExt cx="2622237" cy="3273012"/>
          </a:xfrm>
        </p:grpSpPr>
        <p:sp>
          <p:nvSpPr>
            <p:cNvPr id="43" name="Rounded Rectangle 42">
              <a:extLst>
                <a:ext uri="{FF2B5EF4-FFF2-40B4-BE49-F238E27FC236}">
                  <a16:creationId xmlns:a16="http://schemas.microsoft.com/office/drawing/2014/main" id="{42D86830-6957-A948-A834-FF8FAA23308B}"/>
                </a:ext>
              </a:extLst>
            </p:cNvPr>
            <p:cNvSpPr/>
            <p:nvPr/>
          </p:nvSpPr>
          <p:spPr>
            <a:xfrm>
              <a:off x="3295545" y="1744742"/>
              <a:ext cx="2593313" cy="2778854"/>
            </a:xfrm>
            <a:prstGeom prst="roundRect">
              <a:avLst>
                <a:gd name="adj" fmla="val 3171"/>
              </a:avLst>
            </a:prstGeom>
            <a:gradFill flip="none" rotWithShape="1">
              <a:gsLst>
                <a:gs pos="85000">
                  <a:schemeClr val="accent6">
                    <a:lumMod val="50000"/>
                    <a:alpha val="55000"/>
                  </a:schemeClr>
                </a:gs>
                <a:gs pos="0">
                  <a:schemeClr val="accent6">
                    <a:lumMod val="75000"/>
                  </a:schemeClr>
                </a:gs>
                <a:gs pos="100000">
                  <a:schemeClr val="accent6">
                    <a:alpha val="23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4" name="Group 43">
              <a:extLst>
                <a:ext uri="{FF2B5EF4-FFF2-40B4-BE49-F238E27FC236}">
                  <a16:creationId xmlns:a16="http://schemas.microsoft.com/office/drawing/2014/main" id="{1E9AF9EC-3BD5-EB41-844F-F0748C1EF4D9}"/>
                </a:ext>
              </a:extLst>
            </p:cNvPr>
            <p:cNvGrpSpPr/>
            <p:nvPr/>
          </p:nvGrpSpPr>
          <p:grpSpPr>
            <a:xfrm>
              <a:off x="3266621" y="2342318"/>
              <a:ext cx="2613548" cy="2675436"/>
              <a:chOff x="30590" y="2848215"/>
              <a:chExt cx="2613548" cy="2675436"/>
            </a:xfrm>
          </p:grpSpPr>
          <p:sp>
            <p:nvSpPr>
              <p:cNvPr id="47" name="TextBox 46">
                <a:extLst>
                  <a:ext uri="{FF2B5EF4-FFF2-40B4-BE49-F238E27FC236}">
                    <a16:creationId xmlns:a16="http://schemas.microsoft.com/office/drawing/2014/main" id="{37B086C2-D741-5F4B-8732-4C28805A1C4E}"/>
                  </a:ext>
                </a:extLst>
              </p:cNvPr>
              <p:cNvSpPr txBox="1"/>
              <p:nvPr/>
            </p:nvSpPr>
            <p:spPr>
              <a:xfrm>
                <a:off x="189987" y="3470195"/>
                <a:ext cx="2287149" cy="2053456"/>
              </a:xfrm>
              <a:prstGeom prst="rect">
                <a:avLst/>
              </a:prstGeom>
              <a:noFill/>
            </p:spPr>
            <p:txBody>
              <a:bodyPr wrap="square" lIns="0" tIns="0" rIns="0" bIns="0" rtlCol="0" anchor="t" anchorCtr="0">
                <a:spAutoFit/>
              </a:bodyPr>
              <a:lstStyle/>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Initial Access: 2 year old, unpatched vulnerability in Pulse VPN</a:t>
                </a:r>
              </a:p>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Existing AV failed to detect/prevent behavior</a:t>
                </a:r>
              </a:p>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Collected 1 TB of sensitive data including PII</a:t>
                </a:r>
              </a:p>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Encrypted 300 endpoints and backup server</a:t>
                </a:r>
              </a:p>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Significant business downtime, ransom demands with extortion, costly legal/regulatory requirements</a:t>
                </a:r>
              </a:p>
            </p:txBody>
          </p:sp>
          <p:sp>
            <p:nvSpPr>
              <p:cNvPr id="48" name="TextBox 47">
                <a:extLst>
                  <a:ext uri="{FF2B5EF4-FFF2-40B4-BE49-F238E27FC236}">
                    <a16:creationId xmlns:a16="http://schemas.microsoft.com/office/drawing/2014/main" id="{6291FEEA-4D1A-8E48-B709-4F457A1D9584}"/>
                  </a:ext>
                </a:extLst>
              </p:cNvPr>
              <p:cNvSpPr txBox="1"/>
              <p:nvPr/>
            </p:nvSpPr>
            <p:spPr>
              <a:xfrm>
                <a:off x="30590" y="2848215"/>
                <a:ext cx="2613548" cy="621302"/>
              </a:xfrm>
              <a:prstGeom prst="rect">
                <a:avLst/>
              </a:prstGeom>
              <a:noFill/>
            </p:spPr>
            <p:txBody>
              <a:bodyPr wrap="square" lIns="0" tIns="0" rIns="0" bIns="0" rtlCol="0">
                <a:spAutoFit/>
              </a:bodyPr>
              <a:lstStyle/>
              <a:p>
                <a:pPr algn="ctr" defTabSz="914400">
                  <a:spcAft>
                    <a:spcPts val="400"/>
                  </a:spcAft>
                  <a:defRPr/>
                </a:pPr>
                <a:r>
                  <a:rPr lang="en-US" b="1" kern="0" cap="all">
                    <a:solidFill>
                      <a:prstClr val="white"/>
                    </a:solidFill>
                    <a:latin typeface="ITC Avant Garde Pro Md" panose="02000503030000020004" pitchFamily="2" charset="77"/>
                    <a:ea typeface="Karla" charset="0"/>
                    <a:cs typeface="Karla" charset="0"/>
                  </a:rPr>
                  <a:t>Ransomware - REVIL</a:t>
                </a:r>
              </a:p>
              <a:p>
                <a:pPr algn="ctr" defTabSz="914400">
                  <a:spcAft>
                    <a:spcPts val="400"/>
                  </a:spcAft>
                  <a:defRPr/>
                </a:pPr>
                <a:endParaRPr lang="en-US" b="1" kern="0" cap="all">
                  <a:solidFill>
                    <a:prstClr val="white"/>
                  </a:solidFill>
                  <a:latin typeface="ITC Avant Garde Pro Md" panose="02000503030000020004" pitchFamily="2" charset="77"/>
                  <a:ea typeface="Karla" charset="0"/>
                  <a:cs typeface="Karla" charset="0"/>
                </a:endParaRPr>
              </a:p>
            </p:txBody>
          </p:sp>
          <p:cxnSp>
            <p:nvCxnSpPr>
              <p:cNvPr id="49" name="Straight Connector 48">
                <a:extLst>
                  <a:ext uri="{FF2B5EF4-FFF2-40B4-BE49-F238E27FC236}">
                    <a16:creationId xmlns:a16="http://schemas.microsoft.com/office/drawing/2014/main" id="{7532F1D0-5B28-6349-A561-E1A9C17C86AC}"/>
                  </a:ext>
                </a:extLst>
              </p:cNvPr>
              <p:cNvCxnSpPr/>
              <p:nvPr/>
            </p:nvCxnSpPr>
            <p:spPr>
              <a:xfrm>
                <a:off x="716547" y="3313765"/>
                <a:ext cx="1245937"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50" name="Group 49">
            <a:extLst>
              <a:ext uri="{FF2B5EF4-FFF2-40B4-BE49-F238E27FC236}">
                <a16:creationId xmlns:a16="http://schemas.microsoft.com/office/drawing/2014/main" id="{51095F69-5098-5B4F-93E3-70E732812373}"/>
              </a:ext>
            </a:extLst>
          </p:cNvPr>
          <p:cNvGrpSpPr/>
          <p:nvPr/>
        </p:nvGrpSpPr>
        <p:grpSpPr>
          <a:xfrm>
            <a:off x="4126153" y="1002596"/>
            <a:ext cx="955026" cy="955024"/>
            <a:chOff x="2977613" y="1468328"/>
            <a:chExt cx="1049481" cy="1049481"/>
          </a:xfrm>
        </p:grpSpPr>
        <p:sp>
          <p:nvSpPr>
            <p:cNvPr id="51" name="Oval 50">
              <a:extLst>
                <a:ext uri="{FF2B5EF4-FFF2-40B4-BE49-F238E27FC236}">
                  <a16:creationId xmlns:a16="http://schemas.microsoft.com/office/drawing/2014/main" id="{3079C9C6-8928-6E40-80FB-68CEDDA029E7}"/>
                </a:ext>
              </a:extLst>
            </p:cNvPr>
            <p:cNvSpPr/>
            <p:nvPr/>
          </p:nvSpPr>
          <p:spPr>
            <a:xfrm>
              <a:off x="2977613" y="1468328"/>
              <a:ext cx="1049481" cy="1049481"/>
            </a:xfrm>
            <a:prstGeom prst="ellipse">
              <a:avLst/>
            </a:prstGeom>
            <a:solidFill>
              <a:schemeClr val="tx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2" name="Oval 51">
              <a:extLst>
                <a:ext uri="{FF2B5EF4-FFF2-40B4-BE49-F238E27FC236}">
                  <a16:creationId xmlns:a16="http://schemas.microsoft.com/office/drawing/2014/main" id="{07868F8B-7445-C047-8BA4-EA049A3B1BC9}"/>
                </a:ext>
              </a:extLst>
            </p:cNvPr>
            <p:cNvSpPr>
              <a:spLocks noChangeAspect="1"/>
            </p:cNvSpPr>
            <p:nvPr/>
          </p:nvSpPr>
          <p:spPr>
            <a:xfrm>
              <a:off x="3065707" y="1561162"/>
              <a:ext cx="873294" cy="873294"/>
            </a:xfrm>
            <a:prstGeom prst="ellipse">
              <a:avLst/>
            </a:prstGeom>
            <a:solidFill>
              <a:schemeClr val="accent1"/>
            </a:solidFill>
            <a:ln w="30163" cap="rnd">
              <a:noFill/>
              <a:prstDash val="solid"/>
              <a:round/>
              <a:headEnd/>
              <a:tailEnd/>
            </a:ln>
            <a:effectLst>
              <a:outerShdw blurRad="50800" dist="50800" dir="564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pic>
        <p:nvPicPr>
          <p:cNvPr id="53" name="Graphic 52">
            <a:extLst>
              <a:ext uri="{FF2B5EF4-FFF2-40B4-BE49-F238E27FC236}">
                <a16:creationId xmlns:a16="http://schemas.microsoft.com/office/drawing/2014/main" id="{1E45918C-07FA-FA42-8258-AE555614DF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4403" y="934349"/>
            <a:ext cx="1038525" cy="1038525"/>
          </a:xfrm>
          <a:prstGeom prst="rect">
            <a:avLst/>
          </a:prstGeom>
        </p:spPr>
      </p:pic>
      <p:grpSp>
        <p:nvGrpSpPr>
          <p:cNvPr id="54" name="Group 53">
            <a:extLst>
              <a:ext uri="{FF2B5EF4-FFF2-40B4-BE49-F238E27FC236}">
                <a16:creationId xmlns:a16="http://schemas.microsoft.com/office/drawing/2014/main" id="{41840BA6-E762-EF46-940A-C3E8D53040D9}"/>
              </a:ext>
            </a:extLst>
          </p:cNvPr>
          <p:cNvGrpSpPr/>
          <p:nvPr/>
        </p:nvGrpSpPr>
        <p:grpSpPr>
          <a:xfrm>
            <a:off x="6175844" y="1462573"/>
            <a:ext cx="2886747" cy="3342569"/>
            <a:chOff x="3266621" y="1744742"/>
            <a:chExt cx="2622237" cy="3430969"/>
          </a:xfrm>
        </p:grpSpPr>
        <p:sp>
          <p:nvSpPr>
            <p:cNvPr id="55" name="Rounded Rectangle 54">
              <a:extLst>
                <a:ext uri="{FF2B5EF4-FFF2-40B4-BE49-F238E27FC236}">
                  <a16:creationId xmlns:a16="http://schemas.microsoft.com/office/drawing/2014/main" id="{6268BD17-6467-D44C-801C-168930E6717A}"/>
                </a:ext>
              </a:extLst>
            </p:cNvPr>
            <p:cNvSpPr/>
            <p:nvPr/>
          </p:nvSpPr>
          <p:spPr>
            <a:xfrm>
              <a:off x="3295545" y="1744742"/>
              <a:ext cx="2593313" cy="2778854"/>
            </a:xfrm>
            <a:prstGeom prst="roundRect">
              <a:avLst>
                <a:gd name="adj" fmla="val 3171"/>
              </a:avLst>
            </a:prstGeom>
            <a:gradFill flip="none" rotWithShape="1">
              <a:gsLst>
                <a:gs pos="85000">
                  <a:schemeClr val="accent6">
                    <a:lumMod val="50000"/>
                    <a:alpha val="55000"/>
                  </a:schemeClr>
                </a:gs>
                <a:gs pos="0">
                  <a:schemeClr val="accent6">
                    <a:lumMod val="75000"/>
                  </a:schemeClr>
                </a:gs>
                <a:gs pos="100000">
                  <a:schemeClr val="accent6">
                    <a:alpha val="23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6" name="Group 55">
              <a:extLst>
                <a:ext uri="{FF2B5EF4-FFF2-40B4-BE49-F238E27FC236}">
                  <a16:creationId xmlns:a16="http://schemas.microsoft.com/office/drawing/2014/main" id="{D9D4DEBE-4818-314D-9B6A-B185CBA7BD93}"/>
                </a:ext>
              </a:extLst>
            </p:cNvPr>
            <p:cNvGrpSpPr/>
            <p:nvPr/>
          </p:nvGrpSpPr>
          <p:grpSpPr>
            <a:xfrm>
              <a:off x="3266621" y="2342318"/>
              <a:ext cx="2613548" cy="2833393"/>
              <a:chOff x="30590" y="2848215"/>
              <a:chExt cx="2613548" cy="2833393"/>
            </a:xfrm>
          </p:grpSpPr>
          <p:sp>
            <p:nvSpPr>
              <p:cNvPr id="57" name="TextBox 56">
                <a:extLst>
                  <a:ext uri="{FF2B5EF4-FFF2-40B4-BE49-F238E27FC236}">
                    <a16:creationId xmlns:a16="http://schemas.microsoft.com/office/drawing/2014/main" id="{D58C10BF-5F45-5845-A01E-9B487335F5A1}"/>
                  </a:ext>
                </a:extLst>
              </p:cNvPr>
              <p:cNvSpPr txBox="1"/>
              <p:nvPr/>
            </p:nvSpPr>
            <p:spPr>
              <a:xfrm>
                <a:off x="189987" y="3470194"/>
                <a:ext cx="2287149" cy="2211414"/>
              </a:xfrm>
              <a:prstGeom prst="rect">
                <a:avLst/>
              </a:prstGeom>
              <a:noFill/>
            </p:spPr>
            <p:txBody>
              <a:bodyPr wrap="square" lIns="0" tIns="0" rIns="0" bIns="0" rtlCol="0" anchor="t" anchorCtr="0">
                <a:spAutoFit/>
              </a:bodyPr>
              <a:lstStyle/>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Initial Access: Phishing document from trusted contact</a:t>
                </a:r>
              </a:p>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Lateral Movement: Cobalt Strike and/or </a:t>
                </a:r>
                <a:r>
                  <a:rPr lang="en-US" sz="1000" err="1">
                    <a:solidFill>
                      <a:schemeClr val="bg1"/>
                    </a:solidFill>
                    <a:latin typeface="Karla" charset="0"/>
                    <a:ea typeface="Karla" charset="0"/>
                    <a:cs typeface="Karla" charset="0"/>
                  </a:rPr>
                  <a:t>Ryuk</a:t>
                </a:r>
                <a:r>
                  <a:rPr lang="en-US" sz="1000">
                    <a:solidFill>
                      <a:schemeClr val="bg1"/>
                    </a:solidFill>
                    <a:latin typeface="Karla" charset="0"/>
                    <a:ea typeface="Karla" charset="0"/>
                    <a:cs typeface="Karla" charset="0"/>
                  </a:rPr>
                  <a:t> execution on more than 200 endpoints</a:t>
                </a:r>
              </a:p>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Existing solution detected malicious behavior post-phish – IT team failed to effectively mitigate risk</a:t>
                </a:r>
              </a:p>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Initial access to full domain ENCRYPTION – 45 minutes</a:t>
                </a:r>
              </a:p>
              <a:p>
                <a:pPr marL="171450" indent="-171450">
                  <a:spcAft>
                    <a:spcPts val="600"/>
                  </a:spcAft>
                  <a:buFont typeface="Arial" panose="020B0604020202020204" pitchFamily="34" charset="0"/>
                  <a:buChar char="•"/>
                </a:pPr>
                <a:r>
                  <a:rPr lang="en-US" sz="1000">
                    <a:solidFill>
                      <a:schemeClr val="bg1"/>
                    </a:solidFill>
                    <a:latin typeface="Karla" charset="0"/>
                    <a:ea typeface="Karla" charset="0"/>
                    <a:cs typeface="Karla" charset="0"/>
                  </a:rPr>
                  <a:t>MSP – massive business impact internally and to their clients</a:t>
                </a:r>
              </a:p>
            </p:txBody>
          </p:sp>
          <p:sp>
            <p:nvSpPr>
              <p:cNvPr id="58" name="TextBox 57">
                <a:extLst>
                  <a:ext uri="{FF2B5EF4-FFF2-40B4-BE49-F238E27FC236}">
                    <a16:creationId xmlns:a16="http://schemas.microsoft.com/office/drawing/2014/main" id="{135A1CA0-B26B-E245-838B-16B2C6288BAD}"/>
                  </a:ext>
                </a:extLst>
              </p:cNvPr>
              <p:cNvSpPr txBox="1"/>
              <p:nvPr/>
            </p:nvSpPr>
            <p:spPr>
              <a:xfrm>
                <a:off x="30590" y="2848215"/>
                <a:ext cx="2613548" cy="621302"/>
              </a:xfrm>
              <a:prstGeom prst="rect">
                <a:avLst/>
              </a:prstGeom>
              <a:noFill/>
            </p:spPr>
            <p:txBody>
              <a:bodyPr wrap="square" lIns="0" tIns="0" rIns="0" bIns="0" rtlCol="0">
                <a:spAutoFit/>
              </a:bodyPr>
              <a:lstStyle/>
              <a:p>
                <a:pPr algn="ctr" defTabSz="914400">
                  <a:spcAft>
                    <a:spcPts val="400"/>
                  </a:spcAft>
                  <a:defRPr/>
                </a:pPr>
                <a:r>
                  <a:rPr lang="en-US" b="1" kern="0" cap="all">
                    <a:solidFill>
                      <a:prstClr val="white"/>
                    </a:solidFill>
                    <a:latin typeface="ITC Avant Garde Pro Md" panose="02000503030000020004" pitchFamily="2" charset="77"/>
                    <a:ea typeface="Karla" charset="0"/>
                    <a:cs typeface="Karla" charset="0"/>
                  </a:rPr>
                  <a:t>Ransomware - RYUK</a:t>
                </a:r>
              </a:p>
              <a:p>
                <a:pPr algn="ctr" defTabSz="914400">
                  <a:spcAft>
                    <a:spcPts val="400"/>
                  </a:spcAft>
                  <a:defRPr/>
                </a:pPr>
                <a:endParaRPr lang="en-US" b="1" kern="0" cap="all">
                  <a:solidFill>
                    <a:prstClr val="white"/>
                  </a:solidFill>
                  <a:latin typeface="ITC Avant Garde Pro Md" panose="02000503030000020004" pitchFamily="2" charset="77"/>
                  <a:ea typeface="Karla" charset="0"/>
                  <a:cs typeface="Karla" charset="0"/>
                </a:endParaRPr>
              </a:p>
            </p:txBody>
          </p:sp>
          <p:cxnSp>
            <p:nvCxnSpPr>
              <p:cNvPr id="59" name="Straight Connector 58">
                <a:extLst>
                  <a:ext uri="{FF2B5EF4-FFF2-40B4-BE49-F238E27FC236}">
                    <a16:creationId xmlns:a16="http://schemas.microsoft.com/office/drawing/2014/main" id="{69333B0F-1B46-C140-80D4-05D1A67CED29}"/>
                  </a:ext>
                </a:extLst>
              </p:cNvPr>
              <p:cNvCxnSpPr/>
              <p:nvPr/>
            </p:nvCxnSpPr>
            <p:spPr>
              <a:xfrm>
                <a:off x="716547" y="3313765"/>
                <a:ext cx="1245937"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60" name="Group 59">
            <a:extLst>
              <a:ext uri="{FF2B5EF4-FFF2-40B4-BE49-F238E27FC236}">
                <a16:creationId xmlns:a16="http://schemas.microsoft.com/office/drawing/2014/main" id="{587BD73B-B6C9-904E-A998-9F7F06DF6F00}"/>
              </a:ext>
            </a:extLst>
          </p:cNvPr>
          <p:cNvGrpSpPr/>
          <p:nvPr/>
        </p:nvGrpSpPr>
        <p:grpSpPr>
          <a:xfrm>
            <a:off x="7157625" y="1002596"/>
            <a:ext cx="955026" cy="955024"/>
            <a:chOff x="2977613" y="1468328"/>
            <a:chExt cx="1049481" cy="1049481"/>
          </a:xfrm>
        </p:grpSpPr>
        <p:sp>
          <p:nvSpPr>
            <p:cNvPr id="61" name="Oval 60">
              <a:extLst>
                <a:ext uri="{FF2B5EF4-FFF2-40B4-BE49-F238E27FC236}">
                  <a16:creationId xmlns:a16="http://schemas.microsoft.com/office/drawing/2014/main" id="{093B42E2-1018-1342-B816-2584B2052158}"/>
                </a:ext>
              </a:extLst>
            </p:cNvPr>
            <p:cNvSpPr/>
            <p:nvPr/>
          </p:nvSpPr>
          <p:spPr>
            <a:xfrm>
              <a:off x="2977613" y="1468328"/>
              <a:ext cx="1049481" cy="1049481"/>
            </a:xfrm>
            <a:prstGeom prst="ellipse">
              <a:avLst/>
            </a:prstGeom>
            <a:solidFill>
              <a:schemeClr val="tx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2" name="Oval 61">
              <a:extLst>
                <a:ext uri="{FF2B5EF4-FFF2-40B4-BE49-F238E27FC236}">
                  <a16:creationId xmlns:a16="http://schemas.microsoft.com/office/drawing/2014/main" id="{5B2B5977-6108-F246-919A-919C7DBF4697}"/>
                </a:ext>
              </a:extLst>
            </p:cNvPr>
            <p:cNvSpPr>
              <a:spLocks noChangeAspect="1"/>
            </p:cNvSpPr>
            <p:nvPr/>
          </p:nvSpPr>
          <p:spPr>
            <a:xfrm>
              <a:off x="3065707" y="1561162"/>
              <a:ext cx="873294" cy="873294"/>
            </a:xfrm>
            <a:prstGeom prst="ellipse">
              <a:avLst/>
            </a:prstGeom>
            <a:solidFill>
              <a:schemeClr val="accent1"/>
            </a:solidFill>
            <a:ln w="30163" cap="rnd">
              <a:noFill/>
              <a:prstDash val="solid"/>
              <a:round/>
              <a:headEnd/>
              <a:tailEnd/>
            </a:ln>
            <a:effectLst>
              <a:outerShdw blurRad="50800" dist="50800" dir="564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pic>
        <p:nvPicPr>
          <p:cNvPr id="63" name="Graphic 62">
            <a:extLst>
              <a:ext uri="{FF2B5EF4-FFF2-40B4-BE49-F238E27FC236}">
                <a16:creationId xmlns:a16="http://schemas.microsoft.com/office/drawing/2014/main" id="{9E1B9D10-1EE8-EC45-9436-378FC98C58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5875" y="934349"/>
            <a:ext cx="1038525" cy="1038525"/>
          </a:xfrm>
          <a:prstGeom prst="rect">
            <a:avLst/>
          </a:prstGeom>
        </p:spPr>
      </p:pic>
      <p:sp>
        <p:nvSpPr>
          <p:cNvPr id="35" name="Footer Placeholder 44">
            <a:extLst>
              <a:ext uri="{FF2B5EF4-FFF2-40B4-BE49-F238E27FC236}">
                <a16:creationId xmlns:a16="http://schemas.microsoft.com/office/drawing/2014/main" id="{15044609-C420-F24C-AE7E-F34FACBB65E3}"/>
              </a:ext>
            </a:extLst>
          </p:cNvPr>
          <p:cNvSpPr txBox="1">
            <a:spLocks/>
          </p:cNvSpPr>
          <p:nvPr/>
        </p:nvSpPr>
        <p:spPr>
          <a:xfrm>
            <a:off x="5384696" y="4767263"/>
            <a:ext cx="30861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tint val="75000"/>
                  </a:srgbClr>
                </a:solidFill>
                <a:effectLst/>
                <a:uLnTx/>
                <a:uFillTx/>
                <a:latin typeface="Karla"/>
                <a:ea typeface="+mn-ea"/>
                <a:cs typeface="+mn-cs"/>
              </a:rPr>
              <a:t>2021 CROWDSTRIKE, INC. ALL RIGHTS RESERVED.</a:t>
            </a:r>
          </a:p>
        </p:txBody>
      </p:sp>
      <p:sp>
        <p:nvSpPr>
          <p:cNvPr id="36" name="Text Placeholder 5">
            <a:extLst>
              <a:ext uri="{FF2B5EF4-FFF2-40B4-BE49-F238E27FC236}">
                <a16:creationId xmlns:a16="http://schemas.microsoft.com/office/drawing/2014/main" id="{5A05E1FB-3A3E-C34F-9F3F-9B1CD537FF3B}"/>
              </a:ext>
            </a:extLst>
          </p:cNvPr>
          <p:cNvSpPr txBox="1">
            <a:spLocks/>
          </p:cNvSpPr>
          <p:nvPr/>
        </p:nvSpPr>
        <p:spPr>
          <a:xfrm>
            <a:off x="617087" y="644823"/>
            <a:ext cx="7909826" cy="326243"/>
          </a:xfrm>
          <a:prstGeom prst="rect">
            <a:avLst/>
          </a:prstGeom>
        </p:spPr>
        <p:txBody>
          <a:bodyPr>
            <a:spAutoFit/>
          </a:bodyPr>
          <a:lstStyle>
            <a:lvl1pPr marL="180975" indent="-180975" algn="l" defTabSz="457200" rtl="0" eaLnBrk="1" latinLnBrk="0" hangingPunct="1">
              <a:lnSpc>
                <a:spcPct val="95000"/>
              </a:lnSpc>
              <a:spcBef>
                <a:spcPts val="800"/>
              </a:spcBef>
              <a:spcAft>
                <a:spcPts val="0"/>
              </a:spcAft>
              <a:buClr>
                <a:schemeClr val="bg1"/>
              </a:buClr>
              <a:buFont typeface="Wingdings" charset="2"/>
              <a:buChar char="§"/>
              <a:tabLst/>
              <a:defRPr sz="1600" b="0" i="0" kern="1200" spc="-20">
                <a:solidFill>
                  <a:schemeClr val="bg1"/>
                </a:solidFill>
                <a:latin typeface="Karla" charset="0"/>
                <a:ea typeface="Karla" charset="0"/>
                <a:cs typeface="Karla" charset="0"/>
              </a:defRPr>
            </a:lvl1pPr>
            <a:lvl2pPr marL="361950" indent="-166688" algn="l" defTabSz="457200" rtl="0" eaLnBrk="1" latinLnBrk="0" hangingPunct="1">
              <a:lnSpc>
                <a:spcPct val="95000"/>
              </a:lnSpc>
              <a:spcBef>
                <a:spcPts val="800"/>
              </a:spcBef>
              <a:spcAft>
                <a:spcPts val="0"/>
              </a:spcAft>
              <a:buClr>
                <a:schemeClr val="bg1"/>
              </a:buClr>
              <a:buFont typeface="Wingdings" charset="2"/>
              <a:buChar char="§"/>
              <a:tabLst/>
              <a:defRPr sz="1400" kern="1200" spc="-20">
                <a:solidFill>
                  <a:schemeClr val="bg1"/>
                </a:solidFill>
                <a:latin typeface="Karla" charset="0"/>
                <a:ea typeface="Karla" charset="0"/>
                <a:cs typeface="Karla" charset="0"/>
              </a:defRPr>
            </a:lvl2pPr>
            <a:lvl3pPr marL="492125" indent="-142875" algn="l" defTabSz="457200" rtl="0" eaLnBrk="1" latinLnBrk="0" hangingPunct="1">
              <a:lnSpc>
                <a:spcPct val="95000"/>
              </a:lnSpc>
              <a:spcBef>
                <a:spcPts val="800"/>
              </a:spcBef>
              <a:spcAft>
                <a:spcPts val="0"/>
              </a:spcAft>
              <a:buClr>
                <a:schemeClr val="bg1"/>
              </a:buClr>
              <a:buFont typeface="Wingdings" charset="2"/>
              <a:buChar char="§"/>
              <a:tabLst/>
              <a:defRPr sz="1200" kern="1200" spc="-20">
                <a:solidFill>
                  <a:schemeClr val="bg1"/>
                </a:solidFill>
                <a:latin typeface="Karla" charset="0"/>
                <a:ea typeface="Karla" charset="0"/>
                <a:cs typeface="Karla" charset="0"/>
              </a:defRPr>
            </a:lvl3pPr>
            <a:lvl4pPr marL="668338" indent="-142875" algn="l" defTabSz="457200" rtl="0" eaLnBrk="1" latinLnBrk="0" hangingPunct="1">
              <a:lnSpc>
                <a:spcPct val="95000"/>
              </a:lnSpc>
              <a:spcBef>
                <a:spcPts val="800"/>
              </a:spcBef>
              <a:spcAft>
                <a:spcPts val="0"/>
              </a:spcAft>
              <a:buClr>
                <a:schemeClr val="bg1"/>
              </a:buClr>
              <a:buFont typeface="Wingdings" charset="2"/>
              <a:buChar char="§"/>
              <a:tabLst/>
              <a:defRPr sz="1200" kern="1200" spc="-20">
                <a:solidFill>
                  <a:schemeClr val="bg1"/>
                </a:solidFill>
                <a:latin typeface="Karla" charset="0"/>
                <a:ea typeface="Karla" charset="0"/>
                <a:cs typeface="Karla" charset="0"/>
              </a:defRPr>
            </a:lvl4pPr>
            <a:lvl5pPr marL="803275" indent="-138113" algn="l" defTabSz="457200" rtl="0" eaLnBrk="1" latinLnBrk="0" hangingPunct="1">
              <a:lnSpc>
                <a:spcPct val="95000"/>
              </a:lnSpc>
              <a:spcBef>
                <a:spcPts val="800"/>
              </a:spcBef>
              <a:spcAft>
                <a:spcPts val="0"/>
              </a:spcAft>
              <a:buClr>
                <a:schemeClr val="bg1"/>
              </a:buClr>
              <a:buFont typeface="Wingdings" charset="2"/>
              <a:buChar char="§"/>
              <a:tabLst/>
              <a:defRPr sz="1200" kern="1200" spc="-20" baseline="0">
                <a:solidFill>
                  <a:schemeClr val="bg1"/>
                </a:solidFill>
                <a:latin typeface="Karla" charset="0"/>
                <a:ea typeface="Karla" charset="0"/>
                <a:cs typeface="Karl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t>3 out of 1000’s</a:t>
            </a:r>
          </a:p>
        </p:txBody>
      </p:sp>
    </p:spTree>
    <p:extLst>
      <p:ext uri="{BB962C8B-B14F-4D97-AF65-F5344CB8AC3E}">
        <p14:creationId xmlns:p14="http://schemas.microsoft.com/office/powerpoint/2010/main" val="301899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EF27616-0287-0D45-9DD5-1E1E8D421336}"/>
              </a:ext>
            </a:extLst>
          </p:cNvPr>
          <p:cNvSpPr>
            <a:spLocks noGrp="1"/>
          </p:cNvSpPr>
          <p:nvPr>
            <p:ph type="body" sz="quarter" idx="10"/>
          </p:nvPr>
        </p:nvSpPr>
        <p:spPr>
          <a:xfrm>
            <a:off x="3991429" y="547688"/>
            <a:ext cx="4887458" cy="4011380"/>
          </a:xfrm>
        </p:spPr>
        <p:txBody>
          <a:bodyPr>
            <a:normAutofit/>
          </a:bodyPr>
          <a:lstStyle/>
          <a:p>
            <a:r>
              <a:rPr lang="en-US" sz="2800"/>
              <a:t>How Falcon &amp; </a:t>
            </a:r>
            <a:r>
              <a:rPr lang="en-US" sz="2800" err="1"/>
              <a:t>crowdstrike</a:t>
            </a:r>
            <a:r>
              <a:rPr lang="en-US" sz="2800"/>
              <a:t> can help</a:t>
            </a:r>
          </a:p>
        </p:txBody>
      </p:sp>
      <p:sp>
        <p:nvSpPr>
          <p:cNvPr id="5" name="Slide Number Placeholder 4">
            <a:extLst>
              <a:ext uri="{FF2B5EF4-FFF2-40B4-BE49-F238E27FC236}">
                <a16:creationId xmlns:a16="http://schemas.microsoft.com/office/drawing/2014/main" id="{A4BD1D84-A637-3541-908F-C6A3637CF650}"/>
              </a:ext>
            </a:extLst>
          </p:cNvPr>
          <p:cNvSpPr>
            <a:spLocks noGrp="1"/>
          </p:cNvSpPr>
          <p:nvPr>
            <p:ph type="sldNum" sz="quarter" idx="4"/>
          </p:nvPr>
        </p:nvSpPr>
        <p:spPr>
          <a:xfrm>
            <a:off x="290556" y="4750811"/>
            <a:ext cx="507303" cy="274637"/>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Karla" pitchFamily="2" charset="0"/>
                <a:ea typeface="Karla"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BFA8DFA-BD2A-3248-B1BE-F9D6618E3F08}" type="slidenum">
              <a:rPr lang="en-US" smtClean="0"/>
              <a:pPr/>
              <a:t>21</a:t>
            </a:fld>
            <a:endParaRPr lang="en-US"/>
          </a:p>
        </p:txBody>
      </p:sp>
    </p:spTree>
    <p:extLst>
      <p:ext uri="{BB962C8B-B14F-4D97-AF65-F5344CB8AC3E}">
        <p14:creationId xmlns:p14="http://schemas.microsoft.com/office/powerpoint/2010/main" val="2884194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0498E-CE22-B845-A2C2-58972C9810D1}"/>
              </a:ext>
            </a:extLst>
          </p:cNvPr>
          <p:cNvSpPr>
            <a:spLocks noGrp="1"/>
          </p:cNvSpPr>
          <p:nvPr>
            <p:ph type="title"/>
          </p:nvPr>
        </p:nvSpPr>
        <p:spPr/>
        <p:txBody>
          <a:bodyPr/>
          <a:lstStyle/>
          <a:p>
            <a:r>
              <a:rPr lang="en-US"/>
              <a:t>TECHNOLOGY</a:t>
            </a:r>
            <a:br>
              <a:rPr lang="en-US"/>
            </a:br>
            <a:r>
              <a:rPr lang="en-US" b="0">
                <a:latin typeface="ITC Avant Garde Pro Bk" panose="02000503030000020004" pitchFamily="2" charset="77"/>
              </a:rPr>
              <a:t>FALCON PLATFORM</a:t>
            </a:r>
          </a:p>
        </p:txBody>
      </p:sp>
      <p:sp>
        <p:nvSpPr>
          <p:cNvPr id="4" name="Google Shape;495;p51">
            <a:extLst>
              <a:ext uri="{FF2B5EF4-FFF2-40B4-BE49-F238E27FC236}">
                <a16:creationId xmlns:a16="http://schemas.microsoft.com/office/drawing/2014/main" id="{B07E8115-07A3-1A42-B885-587DDE0D74F2}"/>
              </a:ext>
            </a:extLst>
          </p:cNvPr>
          <p:cNvSpPr/>
          <p:nvPr/>
        </p:nvSpPr>
        <p:spPr>
          <a:xfrm>
            <a:off x="497871" y="3162507"/>
            <a:ext cx="2615577" cy="360000"/>
          </a:xfrm>
          <a:prstGeom prst="homePlat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4A1106"/>
              </a:buClr>
              <a:buSzPts val="1200"/>
              <a:buFont typeface="Karla"/>
              <a:buNone/>
            </a:pPr>
            <a:r>
              <a:rPr lang="en-US" sz="1100" b="1">
                <a:solidFill>
                  <a:schemeClr val="bg1"/>
                </a:solidFill>
                <a:latin typeface="ITC Avant Garde Pro Md" panose="02000503030000020004" pitchFamily="2" charset="77"/>
                <a:ea typeface="Karla"/>
                <a:cs typeface="Karla"/>
                <a:sym typeface="Karla"/>
              </a:rPr>
              <a:t>SINGLE LIGHTWEIGHT AGENT </a:t>
            </a:r>
            <a:endParaRPr sz="1100" b="1">
              <a:solidFill>
                <a:schemeClr val="bg1"/>
              </a:solidFill>
              <a:latin typeface="ITC Avant Garde Pro Md" panose="02000503030000020004" pitchFamily="2" charset="77"/>
              <a:ea typeface="Karla"/>
              <a:cs typeface="Karla"/>
              <a:sym typeface="Karla"/>
            </a:endParaRPr>
          </a:p>
        </p:txBody>
      </p:sp>
      <p:sp>
        <p:nvSpPr>
          <p:cNvPr id="5" name="Google Shape;538;p51">
            <a:extLst>
              <a:ext uri="{FF2B5EF4-FFF2-40B4-BE49-F238E27FC236}">
                <a16:creationId xmlns:a16="http://schemas.microsoft.com/office/drawing/2014/main" id="{4319E284-61DB-7B41-9972-DE653B8AB2E4}"/>
              </a:ext>
            </a:extLst>
          </p:cNvPr>
          <p:cNvSpPr txBox="1"/>
          <p:nvPr/>
        </p:nvSpPr>
        <p:spPr>
          <a:xfrm>
            <a:off x="404082" y="3579586"/>
            <a:ext cx="2284833" cy="1369361"/>
          </a:xfrm>
          <a:prstGeom prst="rect">
            <a:avLst/>
          </a:prstGeom>
          <a:noFill/>
          <a:ln>
            <a:noFill/>
          </a:ln>
        </p:spPr>
        <p:txBody>
          <a:bodyPr spcFirstLastPara="1" wrap="square" lIns="91425" tIns="45700" rIns="91425" bIns="45700" anchor="t" anchorCtr="0">
            <a:noAutofit/>
          </a:bodyPr>
          <a:lstStyle/>
          <a:p>
            <a:pPr marL="171450" lvl="0" indent="-171450">
              <a:buClr>
                <a:schemeClr val="lt1"/>
              </a:buClr>
              <a:buSzPts val="1000"/>
              <a:buFont typeface="Noto Sans Symbols"/>
              <a:buChar char="▪"/>
            </a:pPr>
            <a:r>
              <a:rPr lang="en-US" sz="1050">
                <a:solidFill>
                  <a:schemeClr val="lt1"/>
                </a:solidFill>
                <a:ea typeface="Karla"/>
                <a:cs typeface="Karla"/>
                <a:sym typeface="Karla"/>
              </a:rPr>
              <a:t>Protection on- and off-line</a:t>
            </a:r>
          </a:p>
          <a:p>
            <a:pPr marL="171450" lvl="0" indent="-171450">
              <a:buClr>
                <a:schemeClr val="lt1"/>
              </a:buClr>
              <a:buSzPts val="1000"/>
              <a:buFont typeface="Noto Sans Symbols"/>
              <a:buChar char="▪"/>
            </a:pPr>
            <a:r>
              <a:rPr lang="en-US" sz="1050">
                <a:solidFill>
                  <a:schemeClr val="lt1"/>
                </a:solidFill>
                <a:ea typeface="Karla"/>
                <a:cs typeface="Karla"/>
                <a:sym typeface="Karla"/>
              </a:rPr>
              <a:t>Low overhead</a:t>
            </a:r>
          </a:p>
          <a:p>
            <a:pPr marL="171450" lvl="0" indent="-171450">
              <a:buClr>
                <a:schemeClr val="lt1"/>
              </a:buClr>
              <a:buSzPts val="1000"/>
              <a:buFont typeface="Noto Sans Symbols"/>
              <a:buChar char="▪"/>
            </a:pPr>
            <a:r>
              <a:rPr lang="en-US" sz="1050">
                <a:solidFill>
                  <a:schemeClr val="lt1"/>
                </a:solidFill>
                <a:ea typeface="Karla"/>
                <a:cs typeface="Karla"/>
                <a:sym typeface="Karla"/>
              </a:rPr>
              <a:t>No reboots</a:t>
            </a:r>
          </a:p>
          <a:p>
            <a:pPr marL="171450" lvl="0" indent="-171450">
              <a:buClr>
                <a:schemeClr val="lt1"/>
              </a:buClr>
              <a:buSzPts val="1000"/>
              <a:buFont typeface="Noto Sans Symbols"/>
              <a:buChar char="▪"/>
            </a:pPr>
            <a:r>
              <a:rPr lang="en-US" sz="1050">
                <a:solidFill>
                  <a:schemeClr val="lt1"/>
                </a:solidFill>
                <a:ea typeface="Karla"/>
                <a:cs typeface="Karla"/>
                <a:sym typeface="Karla"/>
              </a:rPr>
              <a:t>Deploy in one day</a:t>
            </a:r>
          </a:p>
          <a:p>
            <a:pPr marL="171450" lvl="0" indent="-171450">
              <a:buClr>
                <a:schemeClr val="lt1"/>
              </a:buClr>
              <a:buSzPts val="1000"/>
              <a:buFont typeface="Noto Sans Symbols"/>
              <a:buChar char="▪"/>
            </a:pPr>
            <a:r>
              <a:rPr lang="en-US" sz="1050">
                <a:solidFill>
                  <a:schemeClr val="lt1"/>
                </a:solidFill>
                <a:ea typeface="Karla"/>
                <a:cs typeface="Karla"/>
                <a:sym typeface="Karla"/>
              </a:rPr>
              <a:t>Endpoints, servers, cloud, VMs, containers</a:t>
            </a:r>
            <a:endParaRPr lang="en-US" sz="1050">
              <a:solidFill>
                <a:schemeClr val="tx2"/>
              </a:solidFill>
            </a:endParaRPr>
          </a:p>
        </p:txBody>
      </p:sp>
      <p:sp>
        <p:nvSpPr>
          <p:cNvPr id="6" name="Google Shape;540;p51">
            <a:extLst>
              <a:ext uri="{FF2B5EF4-FFF2-40B4-BE49-F238E27FC236}">
                <a16:creationId xmlns:a16="http://schemas.microsoft.com/office/drawing/2014/main" id="{06676337-A371-0246-ADC7-C5736F02B629}"/>
              </a:ext>
            </a:extLst>
          </p:cNvPr>
          <p:cNvSpPr/>
          <p:nvPr/>
        </p:nvSpPr>
        <p:spPr>
          <a:xfrm>
            <a:off x="476706" y="1392556"/>
            <a:ext cx="2562875" cy="360000"/>
          </a:xfrm>
          <a:prstGeom prst="homePlat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4A1106"/>
              </a:buClr>
              <a:buSzPts val="900"/>
              <a:buFont typeface="Karla"/>
              <a:buNone/>
            </a:pPr>
            <a:r>
              <a:rPr lang="en" sz="1100" b="1" cap="none">
                <a:solidFill>
                  <a:schemeClr val="bg1"/>
                </a:solidFill>
                <a:latin typeface="ITC Avant Garde Pro Md" panose="02000503030000020004" pitchFamily="2" charset="77"/>
                <a:ea typeface="Karla"/>
                <a:cs typeface="Karla"/>
                <a:sym typeface="Karla"/>
              </a:rPr>
              <a:t>100% CLOUD NATIVE</a:t>
            </a:r>
            <a:endParaRPr sz="1100" b="1">
              <a:solidFill>
                <a:schemeClr val="bg1"/>
              </a:solidFill>
              <a:latin typeface="ITC Avant Garde Pro Md" panose="02000503030000020004" pitchFamily="2" charset="77"/>
              <a:ea typeface="Karla"/>
              <a:cs typeface="Karla"/>
              <a:sym typeface="Karla"/>
            </a:endParaRPr>
          </a:p>
        </p:txBody>
      </p:sp>
      <p:sp>
        <p:nvSpPr>
          <p:cNvPr id="7" name="Google Shape;543;p51">
            <a:extLst>
              <a:ext uri="{FF2B5EF4-FFF2-40B4-BE49-F238E27FC236}">
                <a16:creationId xmlns:a16="http://schemas.microsoft.com/office/drawing/2014/main" id="{C6C16DA4-53C8-C942-94EF-EC10F1698C9F}"/>
              </a:ext>
            </a:extLst>
          </p:cNvPr>
          <p:cNvSpPr/>
          <p:nvPr/>
        </p:nvSpPr>
        <p:spPr>
          <a:xfrm flipH="1">
            <a:off x="6108429" y="2180424"/>
            <a:ext cx="2615577" cy="360000"/>
          </a:xfrm>
          <a:prstGeom prst="homePlat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4A1106"/>
              </a:buClr>
              <a:buSzPts val="800"/>
              <a:buFont typeface="Karla"/>
              <a:buNone/>
            </a:pPr>
            <a:r>
              <a:rPr lang="en" sz="1100" b="1">
                <a:solidFill>
                  <a:schemeClr val="bg1"/>
                </a:solidFill>
                <a:latin typeface="ITC Avant Garde Pro Md" panose="02000503030000020004" pitchFamily="2" charset="77"/>
                <a:ea typeface="Karla"/>
                <a:cs typeface="Karla"/>
                <a:sym typeface="Karla"/>
              </a:rPr>
              <a:t>PROPRIETARY THREAT GRAPH</a:t>
            </a:r>
            <a:endParaRPr sz="1100" b="1">
              <a:solidFill>
                <a:schemeClr val="bg1"/>
              </a:solidFill>
              <a:latin typeface="ITC Avant Garde Pro Md" panose="02000503030000020004" pitchFamily="2" charset="77"/>
              <a:ea typeface="Karla"/>
              <a:cs typeface="Karla"/>
              <a:sym typeface="Karla"/>
            </a:endParaRPr>
          </a:p>
        </p:txBody>
      </p:sp>
      <p:sp>
        <p:nvSpPr>
          <p:cNvPr id="9" name="Google Shape;547;p51">
            <a:extLst>
              <a:ext uri="{FF2B5EF4-FFF2-40B4-BE49-F238E27FC236}">
                <a16:creationId xmlns:a16="http://schemas.microsoft.com/office/drawing/2014/main" id="{CB73483C-7658-3544-BC5F-EE04C6110195}"/>
              </a:ext>
            </a:extLst>
          </p:cNvPr>
          <p:cNvSpPr txBox="1"/>
          <p:nvPr/>
        </p:nvSpPr>
        <p:spPr>
          <a:xfrm>
            <a:off x="379145" y="1805489"/>
            <a:ext cx="2390842" cy="1164245"/>
          </a:xfrm>
          <a:prstGeom prst="rect">
            <a:avLst/>
          </a:prstGeom>
          <a:noFill/>
          <a:ln>
            <a:noFill/>
          </a:ln>
        </p:spPr>
        <p:txBody>
          <a:bodyPr spcFirstLastPara="1" wrap="square" lIns="91425" tIns="45700" rIns="91425" bIns="45700" anchor="t" anchorCtr="0">
            <a:noAutofit/>
          </a:bodyPr>
          <a:lstStyle/>
          <a:p>
            <a:pPr marL="171450" lvl="0" indent="-171450">
              <a:buClr>
                <a:schemeClr val="lt1"/>
              </a:buClr>
              <a:buSzPts val="1000"/>
              <a:buFont typeface="Noto Sans Symbols"/>
              <a:buChar char="▪"/>
            </a:pPr>
            <a:r>
              <a:rPr lang="en-US" sz="1050">
                <a:solidFill>
                  <a:schemeClr val="lt1"/>
                </a:solidFill>
                <a:latin typeface="Karla" pitchFamily="2" charset="0"/>
                <a:ea typeface="Karla" pitchFamily="2" charset="0"/>
                <a:cs typeface="Karla"/>
                <a:sym typeface="Karla"/>
              </a:rPr>
              <a:t>No infrastructure to deploy</a:t>
            </a:r>
          </a:p>
          <a:p>
            <a:pPr marL="171450" lvl="0" indent="-171450">
              <a:buClr>
                <a:schemeClr val="lt1"/>
              </a:buClr>
              <a:buSzPts val="1000"/>
              <a:buFont typeface="Noto Sans Symbols"/>
              <a:buChar char="▪"/>
            </a:pPr>
            <a:r>
              <a:rPr lang="en-US" sz="1050">
                <a:solidFill>
                  <a:schemeClr val="lt1"/>
                </a:solidFill>
                <a:latin typeface="Karla" pitchFamily="2" charset="0"/>
                <a:ea typeface="Karla" pitchFamily="2" charset="0"/>
                <a:cs typeface="Karla"/>
                <a:sym typeface="Karla"/>
              </a:rPr>
              <a:t>No hardware to maintain</a:t>
            </a:r>
          </a:p>
          <a:p>
            <a:pPr marL="171450" lvl="0" indent="-171450">
              <a:buClr>
                <a:schemeClr val="lt1"/>
              </a:buClr>
              <a:buSzPts val="1000"/>
              <a:buFont typeface="Noto Sans Symbols"/>
              <a:buChar char="▪"/>
            </a:pPr>
            <a:r>
              <a:rPr lang="en-US" sz="1050">
                <a:solidFill>
                  <a:schemeClr val="lt1"/>
                </a:solidFill>
                <a:latin typeface="Karla" pitchFamily="2" charset="0"/>
                <a:ea typeface="Karla" pitchFamily="2" charset="0"/>
                <a:cs typeface="Karla"/>
                <a:sym typeface="Karla"/>
              </a:rPr>
              <a:t>Ready from day one</a:t>
            </a:r>
          </a:p>
          <a:p>
            <a:pPr marL="171450" lvl="0" indent="-171450">
              <a:buClr>
                <a:schemeClr val="lt1"/>
              </a:buClr>
              <a:buSzPts val="1000"/>
              <a:buFont typeface="Noto Sans Symbols"/>
              <a:buChar char="▪"/>
            </a:pPr>
            <a:r>
              <a:rPr lang="en-US" sz="1050">
                <a:solidFill>
                  <a:schemeClr val="lt1"/>
                </a:solidFill>
                <a:latin typeface="Karla" pitchFamily="2" charset="0"/>
                <a:ea typeface="Karla" pitchFamily="2" charset="0"/>
                <a:cs typeface="Karla"/>
                <a:sym typeface="Karla"/>
              </a:rPr>
              <a:t>Scalable</a:t>
            </a:r>
          </a:p>
        </p:txBody>
      </p:sp>
      <p:sp>
        <p:nvSpPr>
          <p:cNvPr id="10" name="Google Shape;548;p51">
            <a:extLst>
              <a:ext uri="{FF2B5EF4-FFF2-40B4-BE49-F238E27FC236}">
                <a16:creationId xmlns:a16="http://schemas.microsoft.com/office/drawing/2014/main" id="{125846F9-4F42-AD49-8C38-D151765ADBD5}"/>
              </a:ext>
            </a:extLst>
          </p:cNvPr>
          <p:cNvSpPr txBox="1"/>
          <p:nvPr/>
        </p:nvSpPr>
        <p:spPr>
          <a:xfrm>
            <a:off x="6026434" y="2597502"/>
            <a:ext cx="2511640" cy="1004541"/>
          </a:xfrm>
          <a:prstGeom prst="rect">
            <a:avLst/>
          </a:prstGeom>
          <a:noFill/>
          <a:ln>
            <a:noFill/>
          </a:ln>
        </p:spPr>
        <p:txBody>
          <a:bodyPr spcFirstLastPara="1" wrap="square" lIns="91425" tIns="45700" rIns="91425" bIns="45700" anchor="t" anchorCtr="0">
            <a:noAutofit/>
          </a:bodyPr>
          <a:lstStyle/>
          <a:p>
            <a:pPr marL="171450" lvl="0" indent="-171450">
              <a:buClr>
                <a:schemeClr val="lt1"/>
              </a:buClr>
              <a:buSzPts val="1000"/>
              <a:buFont typeface="Noto Sans Symbols"/>
              <a:buChar char="▪"/>
            </a:pPr>
            <a:r>
              <a:rPr lang="en-US" sz="1050">
                <a:solidFill>
                  <a:schemeClr val="lt1"/>
                </a:solidFill>
                <a:latin typeface="Karla" pitchFamily="2" charset="0"/>
                <a:ea typeface="Karla" pitchFamily="2" charset="0"/>
                <a:cs typeface="Karla"/>
                <a:sym typeface="Karla"/>
              </a:rPr>
              <a:t>15+ petabytes of security telemetry data in the cloud</a:t>
            </a:r>
          </a:p>
          <a:p>
            <a:pPr marL="171450" lvl="0" indent="-171450">
              <a:buClr>
                <a:schemeClr val="lt1"/>
              </a:buClr>
              <a:buSzPts val="1000"/>
              <a:buFont typeface="Noto Sans Symbols"/>
              <a:buChar char="▪"/>
            </a:pPr>
            <a:r>
              <a:rPr lang="en-US" sz="1050">
                <a:solidFill>
                  <a:schemeClr val="lt1"/>
                </a:solidFill>
                <a:latin typeface="Karla" pitchFamily="2" charset="0"/>
                <a:ea typeface="Karla" pitchFamily="2" charset="0"/>
                <a:cs typeface="Karla"/>
                <a:sym typeface="Karla"/>
              </a:rPr>
              <a:t>700b+ security events processed per day</a:t>
            </a:r>
          </a:p>
          <a:p>
            <a:pPr marL="171450" lvl="0" indent="-171450">
              <a:buClr>
                <a:schemeClr val="lt1"/>
              </a:buClr>
              <a:buSzPts val="1000"/>
              <a:buFont typeface="Noto Sans Symbols"/>
              <a:buChar char="▪"/>
            </a:pPr>
            <a:r>
              <a:rPr lang="en-US" sz="1050">
                <a:solidFill>
                  <a:schemeClr val="lt1"/>
                </a:solidFill>
                <a:latin typeface="Karla" pitchFamily="2" charset="0"/>
                <a:ea typeface="Karla" pitchFamily="2" charset="0"/>
                <a:cs typeface="Karla"/>
                <a:sym typeface="Karla"/>
              </a:rPr>
              <a:t>140m+ IOA decisions made per second</a:t>
            </a:r>
          </a:p>
          <a:p>
            <a:pPr marL="171450" lvl="0" indent="-171450">
              <a:buClr>
                <a:schemeClr val="lt1"/>
              </a:buClr>
              <a:buSzPts val="1000"/>
              <a:buFont typeface="Noto Sans Symbols"/>
              <a:buChar char="▪"/>
            </a:pPr>
            <a:r>
              <a:rPr lang="en-US" sz="1050">
                <a:solidFill>
                  <a:schemeClr val="lt1"/>
                </a:solidFill>
                <a:latin typeface="Karla" pitchFamily="2" charset="0"/>
                <a:ea typeface="Karla" pitchFamily="2" charset="0"/>
                <a:cs typeface="Karla"/>
                <a:sym typeface="Karla"/>
              </a:rPr>
              <a:t>75,000+ breaches stopped per year</a:t>
            </a:r>
          </a:p>
          <a:p>
            <a:pPr marL="171450" lvl="0" indent="-171450">
              <a:buClr>
                <a:schemeClr val="lt1"/>
              </a:buClr>
              <a:buSzPts val="1000"/>
              <a:buFont typeface="Noto Sans Symbols"/>
              <a:buChar char="▪"/>
            </a:pPr>
            <a:r>
              <a:rPr lang="en-US" sz="1050">
                <a:solidFill>
                  <a:schemeClr val="lt1"/>
                </a:solidFill>
                <a:latin typeface="Karla" pitchFamily="2" charset="0"/>
                <a:ea typeface="Karla" pitchFamily="2" charset="0"/>
                <a:cs typeface="Karla"/>
                <a:sym typeface="Karla"/>
              </a:rPr>
              <a:t>150+ adversaries tracked across the globe</a:t>
            </a:r>
          </a:p>
        </p:txBody>
      </p:sp>
      <p:sp>
        <p:nvSpPr>
          <p:cNvPr id="14" name="Google Shape;498;p51">
            <a:extLst>
              <a:ext uri="{FF2B5EF4-FFF2-40B4-BE49-F238E27FC236}">
                <a16:creationId xmlns:a16="http://schemas.microsoft.com/office/drawing/2014/main" id="{1D8FD09C-8DB6-6248-89B3-E5405A416159}"/>
              </a:ext>
            </a:extLst>
          </p:cNvPr>
          <p:cNvSpPr/>
          <p:nvPr/>
        </p:nvSpPr>
        <p:spPr>
          <a:xfrm>
            <a:off x="3707892" y="1880171"/>
            <a:ext cx="1674006" cy="3002425"/>
          </a:xfrm>
          <a:prstGeom prst="downArrow">
            <a:avLst>
              <a:gd name="adj1" fmla="val 100000"/>
              <a:gd name="adj2" fmla="val 22782"/>
            </a:avLst>
          </a:prstGeom>
          <a:gradFill>
            <a:gsLst>
              <a:gs pos="100000">
                <a:schemeClr val="accent6">
                  <a:alpha val="0"/>
                  <a:lumMod val="50000"/>
                </a:schemeClr>
              </a:gs>
              <a:gs pos="0">
                <a:schemeClr val="accent6"/>
              </a:gs>
            </a:gsLst>
            <a:lin ang="16200000" scaled="0"/>
          </a:gradFill>
          <a:ln>
            <a:noFill/>
          </a:ln>
        </p:spPr>
        <p:txBody>
          <a:bodyPr spcFirstLastPara="1" wrap="square" lIns="91425" tIns="45700" rIns="91425" bIns="45700" anchor="ctr" anchorCtr="0">
            <a:noAutofit/>
          </a:bodyPr>
          <a:lstStyle/>
          <a:p>
            <a:pPr algn="ctr">
              <a:buClr>
                <a:schemeClr val="dk1"/>
              </a:buClr>
              <a:buSzPts val="1800"/>
            </a:pPr>
            <a:endParaRPr>
              <a:solidFill>
                <a:schemeClr val="lt1"/>
              </a:solidFill>
              <a:latin typeface="Karla"/>
              <a:ea typeface="Karla"/>
              <a:sym typeface="Karla"/>
            </a:endParaRPr>
          </a:p>
        </p:txBody>
      </p:sp>
      <p:grpSp>
        <p:nvGrpSpPr>
          <p:cNvPr id="15" name="FALCON CLOUD">
            <a:extLst>
              <a:ext uri="{FF2B5EF4-FFF2-40B4-BE49-F238E27FC236}">
                <a16:creationId xmlns:a16="http://schemas.microsoft.com/office/drawing/2014/main" id="{9C474D37-2E4A-5A4E-A69D-3C89FD4DDFD7}"/>
              </a:ext>
            </a:extLst>
          </p:cNvPr>
          <p:cNvGrpSpPr/>
          <p:nvPr/>
        </p:nvGrpSpPr>
        <p:grpSpPr>
          <a:xfrm>
            <a:off x="3459296" y="1446751"/>
            <a:ext cx="2147423" cy="1059836"/>
            <a:chOff x="3313343" y="1239370"/>
            <a:chExt cx="2716758" cy="1340826"/>
          </a:xfrm>
        </p:grpSpPr>
        <p:pic>
          <p:nvPicPr>
            <p:cNvPr id="16" name="Picture 15">
              <a:extLst>
                <a:ext uri="{FF2B5EF4-FFF2-40B4-BE49-F238E27FC236}">
                  <a16:creationId xmlns:a16="http://schemas.microsoft.com/office/drawing/2014/main" id="{443EF973-F2CD-F640-80E7-7108831E78A8}"/>
                </a:ext>
              </a:extLst>
            </p:cNvPr>
            <p:cNvPicPr>
              <a:picLocks noChangeAspect="1"/>
            </p:cNvPicPr>
            <p:nvPr/>
          </p:nvPicPr>
          <p:blipFill>
            <a:blip r:embed="rId3"/>
            <a:stretch>
              <a:fillRect/>
            </a:stretch>
          </p:blipFill>
          <p:spPr>
            <a:xfrm>
              <a:off x="3313343" y="1239370"/>
              <a:ext cx="2716758" cy="1340826"/>
            </a:xfrm>
            <a:prstGeom prst="rect">
              <a:avLst/>
            </a:prstGeom>
          </p:spPr>
        </p:pic>
        <p:pic>
          <p:nvPicPr>
            <p:cNvPr id="17" name="Picture 16">
              <a:extLst>
                <a:ext uri="{FF2B5EF4-FFF2-40B4-BE49-F238E27FC236}">
                  <a16:creationId xmlns:a16="http://schemas.microsoft.com/office/drawing/2014/main" id="{4CFBD8F4-5CBF-594F-9393-3A3E283AE0DA}"/>
                </a:ext>
              </a:extLst>
            </p:cNvPr>
            <p:cNvPicPr>
              <a:picLocks noChangeAspect="1"/>
            </p:cNvPicPr>
            <p:nvPr/>
          </p:nvPicPr>
          <p:blipFill>
            <a:blip r:embed="rId3"/>
            <a:stretch>
              <a:fillRect/>
            </a:stretch>
          </p:blipFill>
          <p:spPr>
            <a:xfrm flipH="1">
              <a:off x="3789880" y="1610266"/>
              <a:ext cx="1965254" cy="969929"/>
            </a:xfrm>
            <a:prstGeom prst="rect">
              <a:avLst/>
            </a:prstGeom>
          </p:spPr>
        </p:pic>
      </p:grpSp>
      <p:grpSp>
        <p:nvGrpSpPr>
          <p:cNvPr id="18" name="FALCON">
            <a:extLst>
              <a:ext uri="{FF2B5EF4-FFF2-40B4-BE49-F238E27FC236}">
                <a16:creationId xmlns:a16="http://schemas.microsoft.com/office/drawing/2014/main" id="{C8259863-05E3-C840-AB5E-1F06CA9BBCE5}"/>
              </a:ext>
            </a:extLst>
          </p:cNvPr>
          <p:cNvGrpSpPr>
            <a:grpSpLocks noChangeAspect="1"/>
          </p:cNvGrpSpPr>
          <p:nvPr/>
        </p:nvGrpSpPr>
        <p:grpSpPr bwMode="auto">
          <a:xfrm>
            <a:off x="3986299" y="1476941"/>
            <a:ext cx="798147" cy="623839"/>
            <a:chOff x="2701" y="1291"/>
            <a:chExt cx="522" cy="408"/>
          </a:xfrm>
          <a:solidFill>
            <a:srgbClr val="E71D16"/>
          </a:solidFill>
        </p:grpSpPr>
        <p:sp>
          <p:nvSpPr>
            <p:cNvPr id="19" name="Freeform 5">
              <a:extLst>
                <a:ext uri="{FF2B5EF4-FFF2-40B4-BE49-F238E27FC236}">
                  <a16:creationId xmlns:a16="http://schemas.microsoft.com/office/drawing/2014/main" id="{5437BA0B-B8DF-E94D-BC84-F189B925A19C}"/>
                </a:ext>
              </a:extLst>
            </p:cNvPr>
            <p:cNvSpPr>
              <a:spLocks/>
            </p:cNvSpPr>
            <p:nvPr/>
          </p:nvSpPr>
          <p:spPr bwMode="auto">
            <a:xfrm>
              <a:off x="2953" y="1554"/>
              <a:ext cx="237" cy="145"/>
            </a:xfrm>
            <a:custGeom>
              <a:avLst/>
              <a:gdLst>
                <a:gd name="T0" fmla="*/ 283 w 283"/>
                <a:gd name="T1" fmla="*/ 75 h 172"/>
                <a:gd name="T2" fmla="*/ 283 w 283"/>
                <a:gd name="T3" fmla="*/ 75 h 172"/>
                <a:gd name="T4" fmla="*/ 217 w 283"/>
                <a:gd name="T5" fmla="*/ 85 h 172"/>
                <a:gd name="T6" fmla="*/ 162 w 283"/>
                <a:gd name="T7" fmla="*/ 99 h 172"/>
                <a:gd name="T8" fmla="*/ 202 w 283"/>
                <a:gd name="T9" fmla="*/ 119 h 172"/>
                <a:gd name="T10" fmla="*/ 227 w 283"/>
                <a:gd name="T11" fmla="*/ 156 h 172"/>
                <a:gd name="T12" fmla="*/ 199 w 283"/>
                <a:gd name="T13" fmla="*/ 129 h 172"/>
                <a:gd name="T14" fmla="*/ 194 w 283"/>
                <a:gd name="T15" fmla="*/ 169 h 172"/>
                <a:gd name="T16" fmla="*/ 151 w 283"/>
                <a:gd name="T17" fmla="*/ 135 h 172"/>
                <a:gd name="T18" fmla="*/ 99 w 283"/>
                <a:gd name="T19" fmla="*/ 126 h 172"/>
                <a:gd name="T20" fmla="*/ 120 w 283"/>
                <a:gd name="T21" fmla="*/ 130 h 172"/>
                <a:gd name="T22" fmla="*/ 58 w 283"/>
                <a:gd name="T23" fmla="*/ 77 h 172"/>
                <a:gd name="T24" fmla="*/ 96 w 283"/>
                <a:gd name="T25" fmla="*/ 96 h 172"/>
                <a:gd name="T26" fmla="*/ 0 w 283"/>
                <a:gd name="T27" fmla="*/ 0 h 172"/>
                <a:gd name="T28" fmla="*/ 118 w 283"/>
                <a:gd name="T29" fmla="*/ 41 h 172"/>
                <a:gd name="T30" fmla="*/ 283 w 283"/>
                <a:gd name="T31" fmla="*/ 7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3" h="172">
                  <a:moveTo>
                    <a:pt x="283" y="75"/>
                  </a:moveTo>
                  <a:lnTo>
                    <a:pt x="283" y="75"/>
                  </a:lnTo>
                  <a:cubicBezTo>
                    <a:pt x="270" y="73"/>
                    <a:pt x="247" y="70"/>
                    <a:pt x="217" y="85"/>
                  </a:cubicBezTo>
                  <a:cubicBezTo>
                    <a:pt x="188" y="100"/>
                    <a:pt x="176" y="100"/>
                    <a:pt x="162" y="99"/>
                  </a:cubicBezTo>
                  <a:cubicBezTo>
                    <a:pt x="166" y="107"/>
                    <a:pt x="175" y="117"/>
                    <a:pt x="202" y="119"/>
                  </a:cubicBezTo>
                  <a:cubicBezTo>
                    <a:pt x="229" y="121"/>
                    <a:pt x="242" y="122"/>
                    <a:pt x="227" y="156"/>
                  </a:cubicBezTo>
                  <a:cubicBezTo>
                    <a:pt x="228" y="145"/>
                    <a:pt x="225" y="126"/>
                    <a:pt x="199" y="129"/>
                  </a:cubicBezTo>
                  <a:cubicBezTo>
                    <a:pt x="172" y="133"/>
                    <a:pt x="166" y="157"/>
                    <a:pt x="194" y="169"/>
                  </a:cubicBezTo>
                  <a:cubicBezTo>
                    <a:pt x="185" y="171"/>
                    <a:pt x="165" y="172"/>
                    <a:pt x="151" y="135"/>
                  </a:cubicBezTo>
                  <a:cubicBezTo>
                    <a:pt x="141" y="139"/>
                    <a:pt x="126" y="148"/>
                    <a:pt x="99" y="126"/>
                  </a:cubicBezTo>
                  <a:cubicBezTo>
                    <a:pt x="108" y="130"/>
                    <a:pt x="120" y="130"/>
                    <a:pt x="120" y="130"/>
                  </a:cubicBezTo>
                  <a:cubicBezTo>
                    <a:pt x="96" y="118"/>
                    <a:pt x="72" y="97"/>
                    <a:pt x="58" y="77"/>
                  </a:cubicBezTo>
                  <a:cubicBezTo>
                    <a:pt x="69" y="85"/>
                    <a:pt x="82" y="94"/>
                    <a:pt x="96" y="96"/>
                  </a:cubicBezTo>
                  <a:cubicBezTo>
                    <a:pt x="80" y="77"/>
                    <a:pt x="44" y="39"/>
                    <a:pt x="0" y="0"/>
                  </a:cubicBezTo>
                  <a:cubicBezTo>
                    <a:pt x="28" y="18"/>
                    <a:pt x="62" y="47"/>
                    <a:pt x="118" y="41"/>
                  </a:cubicBezTo>
                  <a:cubicBezTo>
                    <a:pt x="174" y="34"/>
                    <a:pt x="212" y="22"/>
                    <a:pt x="283" y="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 name="Freeform 6">
              <a:extLst>
                <a:ext uri="{FF2B5EF4-FFF2-40B4-BE49-F238E27FC236}">
                  <a16:creationId xmlns:a16="http://schemas.microsoft.com/office/drawing/2014/main" id="{12F6239C-97C6-6E4A-9187-4DEE8E75D73A}"/>
                </a:ext>
              </a:extLst>
            </p:cNvPr>
            <p:cNvSpPr>
              <a:spLocks/>
            </p:cNvSpPr>
            <p:nvPr/>
          </p:nvSpPr>
          <p:spPr bwMode="auto">
            <a:xfrm>
              <a:off x="2817" y="1519"/>
              <a:ext cx="173" cy="87"/>
            </a:xfrm>
            <a:custGeom>
              <a:avLst/>
              <a:gdLst>
                <a:gd name="T0" fmla="*/ 206 w 206"/>
                <a:gd name="T1" fmla="*/ 103 h 103"/>
                <a:gd name="T2" fmla="*/ 206 w 206"/>
                <a:gd name="T3" fmla="*/ 103 h 103"/>
                <a:gd name="T4" fmla="*/ 118 w 206"/>
                <a:gd name="T5" fmla="*/ 73 h 103"/>
                <a:gd name="T6" fmla="*/ 0 w 206"/>
                <a:gd name="T7" fmla="*/ 0 h 103"/>
                <a:gd name="T8" fmla="*/ 107 w 206"/>
                <a:gd name="T9" fmla="*/ 43 h 103"/>
                <a:gd name="T10" fmla="*/ 73 w 206"/>
                <a:gd name="T11" fmla="*/ 18 h 103"/>
                <a:gd name="T12" fmla="*/ 206 w 206"/>
                <a:gd name="T13" fmla="*/ 103 h 103"/>
              </a:gdLst>
              <a:ahLst/>
              <a:cxnLst>
                <a:cxn ang="0">
                  <a:pos x="T0" y="T1"/>
                </a:cxn>
                <a:cxn ang="0">
                  <a:pos x="T2" y="T3"/>
                </a:cxn>
                <a:cxn ang="0">
                  <a:pos x="T4" y="T5"/>
                </a:cxn>
                <a:cxn ang="0">
                  <a:pos x="T6" y="T7"/>
                </a:cxn>
                <a:cxn ang="0">
                  <a:pos x="T8" y="T9"/>
                </a:cxn>
                <a:cxn ang="0">
                  <a:pos x="T10" y="T11"/>
                </a:cxn>
                <a:cxn ang="0">
                  <a:pos x="T12" y="T13"/>
                </a:cxn>
              </a:cxnLst>
              <a:rect l="0" t="0" r="r" b="b"/>
              <a:pathLst>
                <a:path w="206" h="103">
                  <a:moveTo>
                    <a:pt x="206" y="103"/>
                  </a:moveTo>
                  <a:lnTo>
                    <a:pt x="206" y="103"/>
                  </a:lnTo>
                  <a:cubicBezTo>
                    <a:pt x="171" y="87"/>
                    <a:pt x="164" y="84"/>
                    <a:pt x="118" y="73"/>
                  </a:cubicBezTo>
                  <a:cubicBezTo>
                    <a:pt x="73" y="61"/>
                    <a:pt x="29" y="38"/>
                    <a:pt x="0" y="0"/>
                  </a:cubicBezTo>
                  <a:cubicBezTo>
                    <a:pt x="20" y="16"/>
                    <a:pt x="63" y="47"/>
                    <a:pt x="107" y="43"/>
                  </a:cubicBezTo>
                  <a:cubicBezTo>
                    <a:pt x="100" y="33"/>
                    <a:pt x="88" y="26"/>
                    <a:pt x="73" y="18"/>
                  </a:cubicBezTo>
                  <a:cubicBezTo>
                    <a:pt x="90" y="22"/>
                    <a:pt x="140" y="35"/>
                    <a:pt x="206" y="10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 name="Freeform 7">
              <a:extLst>
                <a:ext uri="{FF2B5EF4-FFF2-40B4-BE49-F238E27FC236}">
                  <a16:creationId xmlns:a16="http://schemas.microsoft.com/office/drawing/2014/main" id="{6C29AC73-47CD-A44E-8B02-889DDBA78A96}"/>
                </a:ext>
              </a:extLst>
            </p:cNvPr>
            <p:cNvSpPr>
              <a:spLocks/>
            </p:cNvSpPr>
            <p:nvPr/>
          </p:nvSpPr>
          <p:spPr bwMode="auto">
            <a:xfrm>
              <a:off x="2701" y="1291"/>
              <a:ext cx="225" cy="205"/>
            </a:xfrm>
            <a:custGeom>
              <a:avLst/>
              <a:gdLst>
                <a:gd name="T0" fmla="*/ 268 w 268"/>
                <a:gd name="T1" fmla="*/ 243 h 243"/>
                <a:gd name="T2" fmla="*/ 268 w 268"/>
                <a:gd name="T3" fmla="*/ 243 h 243"/>
                <a:gd name="T4" fmla="*/ 165 w 268"/>
                <a:gd name="T5" fmla="*/ 135 h 243"/>
                <a:gd name="T6" fmla="*/ 0 w 268"/>
                <a:gd name="T7" fmla="*/ 0 h 243"/>
                <a:gd name="T8" fmla="*/ 144 w 268"/>
                <a:gd name="T9" fmla="*/ 149 h 243"/>
                <a:gd name="T10" fmla="*/ 268 w 268"/>
                <a:gd name="T11" fmla="*/ 243 h 243"/>
              </a:gdLst>
              <a:ahLst/>
              <a:cxnLst>
                <a:cxn ang="0">
                  <a:pos x="T0" y="T1"/>
                </a:cxn>
                <a:cxn ang="0">
                  <a:pos x="T2" y="T3"/>
                </a:cxn>
                <a:cxn ang="0">
                  <a:pos x="T4" y="T5"/>
                </a:cxn>
                <a:cxn ang="0">
                  <a:pos x="T6" y="T7"/>
                </a:cxn>
                <a:cxn ang="0">
                  <a:pos x="T8" y="T9"/>
                </a:cxn>
                <a:cxn ang="0">
                  <a:pos x="T10" y="T11"/>
                </a:cxn>
              </a:cxnLst>
              <a:rect l="0" t="0" r="r" b="b"/>
              <a:pathLst>
                <a:path w="268" h="243">
                  <a:moveTo>
                    <a:pt x="268" y="243"/>
                  </a:moveTo>
                  <a:lnTo>
                    <a:pt x="268" y="243"/>
                  </a:lnTo>
                  <a:cubicBezTo>
                    <a:pt x="259" y="217"/>
                    <a:pt x="242" y="184"/>
                    <a:pt x="165" y="135"/>
                  </a:cubicBezTo>
                  <a:cubicBezTo>
                    <a:pt x="128" y="110"/>
                    <a:pt x="72" y="78"/>
                    <a:pt x="0" y="0"/>
                  </a:cubicBezTo>
                  <a:cubicBezTo>
                    <a:pt x="5" y="20"/>
                    <a:pt x="28" y="76"/>
                    <a:pt x="144" y="149"/>
                  </a:cubicBezTo>
                  <a:cubicBezTo>
                    <a:pt x="182" y="174"/>
                    <a:pt x="231" y="191"/>
                    <a:pt x="268"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 name="Freeform 8">
              <a:extLst>
                <a:ext uri="{FF2B5EF4-FFF2-40B4-BE49-F238E27FC236}">
                  <a16:creationId xmlns:a16="http://schemas.microsoft.com/office/drawing/2014/main" id="{2682E04C-1DF0-9A4B-A111-984254A18581}"/>
                </a:ext>
              </a:extLst>
            </p:cNvPr>
            <p:cNvSpPr>
              <a:spLocks/>
            </p:cNvSpPr>
            <p:nvPr/>
          </p:nvSpPr>
          <p:spPr bwMode="auto">
            <a:xfrm>
              <a:off x="2720" y="1363"/>
              <a:ext cx="210" cy="165"/>
            </a:xfrm>
            <a:custGeom>
              <a:avLst/>
              <a:gdLst>
                <a:gd name="T0" fmla="*/ 250 w 250"/>
                <a:gd name="T1" fmla="*/ 195 h 195"/>
                <a:gd name="T2" fmla="*/ 250 w 250"/>
                <a:gd name="T3" fmla="*/ 195 h 195"/>
                <a:gd name="T4" fmla="*/ 146 w 250"/>
                <a:gd name="T5" fmla="*/ 105 h 195"/>
                <a:gd name="T6" fmla="*/ 0 w 250"/>
                <a:gd name="T7" fmla="*/ 0 h 195"/>
                <a:gd name="T8" fmla="*/ 135 w 250"/>
                <a:gd name="T9" fmla="*/ 121 h 195"/>
                <a:gd name="T10" fmla="*/ 250 w 250"/>
                <a:gd name="T11" fmla="*/ 195 h 195"/>
              </a:gdLst>
              <a:ahLst/>
              <a:cxnLst>
                <a:cxn ang="0">
                  <a:pos x="T0" y="T1"/>
                </a:cxn>
                <a:cxn ang="0">
                  <a:pos x="T2" y="T3"/>
                </a:cxn>
                <a:cxn ang="0">
                  <a:pos x="T4" y="T5"/>
                </a:cxn>
                <a:cxn ang="0">
                  <a:pos x="T6" y="T7"/>
                </a:cxn>
                <a:cxn ang="0">
                  <a:pos x="T8" y="T9"/>
                </a:cxn>
                <a:cxn ang="0">
                  <a:pos x="T10" y="T11"/>
                </a:cxn>
              </a:cxnLst>
              <a:rect l="0" t="0" r="r" b="b"/>
              <a:pathLst>
                <a:path w="250" h="195">
                  <a:moveTo>
                    <a:pt x="250" y="195"/>
                  </a:moveTo>
                  <a:lnTo>
                    <a:pt x="250" y="195"/>
                  </a:lnTo>
                  <a:cubicBezTo>
                    <a:pt x="240" y="174"/>
                    <a:pt x="221" y="145"/>
                    <a:pt x="146" y="105"/>
                  </a:cubicBezTo>
                  <a:cubicBezTo>
                    <a:pt x="112" y="86"/>
                    <a:pt x="53" y="56"/>
                    <a:pt x="0" y="0"/>
                  </a:cubicBezTo>
                  <a:cubicBezTo>
                    <a:pt x="4" y="20"/>
                    <a:pt x="29" y="65"/>
                    <a:pt x="135" y="121"/>
                  </a:cubicBezTo>
                  <a:cubicBezTo>
                    <a:pt x="164" y="137"/>
                    <a:pt x="214" y="152"/>
                    <a:pt x="250" y="1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 name="Freeform 9">
              <a:extLst>
                <a:ext uri="{FF2B5EF4-FFF2-40B4-BE49-F238E27FC236}">
                  <a16:creationId xmlns:a16="http://schemas.microsoft.com/office/drawing/2014/main" id="{5A5A3367-F710-C64B-B08F-2571AA0E93CB}"/>
                </a:ext>
              </a:extLst>
            </p:cNvPr>
            <p:cNvSpPr>
              <a:spLocks noEditPoints="1"/>
            </p:cNvSpPr>
            <p:nvPr/>
          </p:nvSpPr>
          <p:spPr bwMode="auto">
            <a:xfrm>
              <a:off x="2782" y="1306"/>
              <a:ext cx="441" cy="330"/>
            </a:xfrm>
            <a:custGeom>
              <a:avLst/>
              <a:gdLst>
                <a:gd name="T0" fmla="*/ 249 w 526"/>
                <a:gd name="T1" fmla="*/ 150 h 391"/>
                <a:gd name="T2" fmla="*/ 249 w 526"/>
                <a:gd name="T3" fmla="*/ 150 h 391"/>
                <a:gd name="T4" fmla="*/ 0 w 526"/>
                <a:gd name="T5" fmla="*/ 0 h 391"/>
                <a:gd name="T6" fmla="*/ 122 w 526"/>
                <a:gd name="T7" fmla="*/ 129 h 391"/>
                <a:gd name="T8" fmla="*/ 193 w 526"/>
                <a:gd name="T9" fmla="*/ 220 h 391"/>
                <a:gd name="T10" fmla="*/ 266 w 526"/>
                <a:gd name="T11" fmla="*/ 310 h 391"/>
                <a:gd name="T12" fmla="*/ 408 w 526"/>
                <a:gd name="T13" fmla="*/ 327 h 391"/>
                <a:gd name="T14" fmla="*/ 515 w 526"/>
                <a:gd name="T15" fmla="*/ 391 h 391"/>
                <a:gd name="T16" fmla="*/ 492 w 526"/>
                <a:gd name="T17" fmla="*/ 336 h 391"/>
                <a:gd name="T18" fmla="*/ 411 w 526"/>
                <a:gd name="T19" fmla="*/ 289 h 391"/>
                <a:gd name="T20" fmla="*/ 405 w 526"/>
                <a:gd name="T21" fmla="*/ 261 h 391"/>
                <a:gd name="T22" fmla="*/ 249 w 526"/>
                <a:gd name="T23" fmla="*/ 150 h 391"/>
                <a:gd name="T24" fmla="*/ 460 w 526"/>
                <a:gd name="T25" fmla="*/ 321 h 391"/>
                <a:gd name="T26" fmla="*/ 460 w 526"/>
                <a:gd name="T27" fmla="*/ 321 h 391"/>
                <a:gd name="T28" fmla="*/ 486 w 526"/>
                <a:gd name="T29" fmla="*/ 342 h 391"/>
                <a:gd name="T30" fmla="*/ 460 w 526"/>
                <a:gd name="T31" fmla="*/ 32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6" h="391">
                  <a:moveTo>
                    <a:pt x="249" y="150"/>
                  </a:moveTo>
                  <a:lnTo>
                    <a:pt x="249" y="150"/>
                  </a:lnTo>
                  <a:cubicBezTo>
                    <a:pt x="103" y="108"/>
                    <a:pt x="45" y="56"/>
                    <a:pt x="0" y="0"/>
                  </a:cubicBezTo>
                  <a:cubicBezTo>
                    <a:pt x="21" y="64"/>
                    <a:pt x="70" y="87"/>
                    <a:pt x="122" y="129"/>
                  </a:cubicBezTo>
                  <a:cubicBezTo>
                    <a:pt x="174" y="172"/>
                    <a:pt x="177" y="195"/>
                    <a:pt x="193" y="220"/>
                  </a:cubicBezTo>
                  <a:cubicBezTo>
                    <a:pt x="227" y="276"/>
                    <a:pt x="232" y="285"/>
                    <a:pt x="266" y="310"/>
                  </a:cubicBezTo>
                  <a:cubicBezTo>
                    <a:pt x="306" y="337"/>
                    <a:pt x="355" y="319"/>
                    <a:pt x="408" y="327"/>
                  </a:cubicBezTo>
                  <a:cubicBezTo>
                    <a:pt x="461" y="335"/>
                    <a:pt x="505" y="376"/>
                    <a:pt x="515" y="391"/>
                  </a:cubicBezTo>
                  <a:cubicBezTo>
                    <a:pt x="526" y="372"/>
                    <a:pt x="499" y="343"/>
                    <a:pt x="492" y="336"/>
                  </a:cubicBezTo>
                  <a:cubicBezTo>
                    <a:pt x="496" y="310"/>
                    <a:pt x="434" y="298"/>
                    <a:pt x="411" y="289"/>
                  </a:cubicBezTo>
                  <a:cubicBezTo>
                    <a:pt x="406" y="287"/>
                    <a:pt x="395" y="285"/>
                    <a:pt x="405" y="261"/>
                  </a:cubicBezTo>
                  <a:cubicBezTo>
                    <a:pt x="418" y="229"/>
                    <a:pt x="432" y="201"/>
                    <a:pt x="249" y="150"/>
                  </a:cubicBezTo>
                  <a:close/>
                  <a:moveTo>
                    <a:pt x="460" y="321"/>
                  </a:moveTo>
                  <a:lnTo>
                    <a:pt x="460" y="321"/>
                  </a:lnTo>
                  <a:cubicBezTo>
                    <a:pt x="488" y="326"/>
                    <a:pt x="486" y="331"/>
                    <a:pt x="486" y="342"/>
                  </a:cubicBezTo>
                  <a:cubicBezTo>
                    <a:pt x="475" y="329"/>
                    <a:pt x="460" y="321"/>
                    <a:pt x="460" y="3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pic>
        <p:nvPicPr>
          <p:cNvPr id="24" name="Graphic 23">
            <a:extLst>
              <a:ext uri="{FF2B5EF4-FFF2-40B4-BE49-F238E27FC236}">
                <a16:creationId xmlns:a16="http://schemas.microsoft.com/office/drawing/2014/main" id="{83911A5A-FA06-434D-869D-9F42BFDC06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9174" y="3706920"/>
            <a:ext cx="489127" cy="363540"/>
          </a:xfrm>
          <a:prstGeom prst="rect">
            <a:avLst/>
          </a:prstGeom>
        </p:spPr>
      </p:pic>
      <p:sp>
        <p:nvSpPr>
          <p:cNvPr id="25" name="Right Arrow 24">
            <a:extLst>
              <a:ext uri="{FF2B5EF4-FFF2-40B4-BE49-F238E27FC236}">
                <a16:creationId xmlns:a16="http://schemas.microsoft.com/office/drawing/2014/main" id="{E97F05C0-E6E1-BE4D-86A5-C48FB7CA3219}"/>
              </a:ext>
            </a:extLst>
          </p:cNvPr>
          <p:cNvSpPr/>
          <p:nvPr/>
        </p:nvSpPr>
        <p:spPr>
          <a:xfrm rot="5400000">
            <a:off x="4014541" y="2457011"/>
            <a:ext cx="1060706" cy="507533"/>
          </a:xfrm>
          <a:prstGeom prst="rightArrow">
            <a:avLst/>
          </a:prstGeom>
          <a:gradFill>
            <a:gsLst>
              <a:gs pos="0">
                <a:schemeClr val="tx2">
                  <a:lumMod val="50000"/>
                  <a:alpha val="0"/>
                </a:schemeClr>
              </a:gs>
              <a:gs pos="100000">
                <a:schemeClr val="accent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F5FD01EF-498F-8E49-9A24-FC6FF5A126DE}"/>
              </a:ext>
            </a:extLst>
          </p:cNvPr>
          <p:cNvGrpSpPr/>
          <p:nvPr/>
        </p:nvGrpSpPr>
        <p:grpSpPr>
          <a:xfrm>
            <a:off x="3958972" y="3485411"/>
            <a:ext cx="1170278" cy="941602"/>
            <a:chOff x="3958972" y="3485411"/>
            <a:chExt cx="1170278" cy="941602"/>
          </a:xfrm>
        </p:grpSpPr>
        <p:sp>
          <p:nvSpPr>
            <p:cNvPr id="27" name="Oval 26">
              <a:extLst>
                <a:ext uri="{FF2B5EF4-FFF2-40B4-BE49-F238E27FC236}">
                  <a16:creationId xmlns:a16="http://schemas.microsoft.com/office/drawing/2014/main" id="{B1BC13FC-1C36-ED4F-A0FC-CD8671A65AC0}"/>
                </a:ext>
              </a:extLst>
            </p:cNvPr>
            <p:cNvSpPr/>
            <p:nvPr/>
          </p:nvSpPr>
          <p:spPr>
            <a:xfrm>
              <a:off x="4106102" y="3485411"/>
              <a:ext cx="877584" cy="877584"/>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oogle Shape;525;p51">
              <a:extLst>
                <a:ext uri="{FF2B5EF4-FFF2-40B4-BE49-F238E27FC236}">
                  <a16:creationId xmlns:a16="http://schemas.microsoft.com/office/drawing/2014/main" id="{2341895D-5749-3E40-8193-D1BFE3E26F98}"/>
                </a:ext>
              </a:extLst>
            </p:cNvPr>
            <p:cNvGrpSpPr/>
            <p:nvPr/>
          </p:nvGrpSpPr>
          <p:grpSpPr>
            <a:xfrm>
              <a:off x="3958972" y="3967765"/>
              <a:ext cx="264694" cy="264694"/>
              <a:chOff x="1248904" y="2146792"/>
              <a:chExt cx="264694" cy="264694"/>
            </a:xfrm>
          </p:grpSpPr>
          <p:sp>
            <p:nvSpPr>
              <p:cNvPr id="39" name="Google Shape;526;p51">
                <a:extLst>
                  <a:ext uri="{FF2B5EF4-FFF2-40B4-BE49-F238E27FC236}">
                    <a16:creationId xmlns:a16="http://schemas.microsoft.com/office/drawing/2014/main" id="{494C3B3A-E910-0E43-8796-DF911379D4DC}"/>
                  </a:ext>
                </a:extLst>
              </p:cNvPr>
              <p:cNvSpPr/>
              <p:nvPr/>
            </p:nvSpPr>
            <p:spPr>
              <a:xfrm>
                <a:off x="1269543" y="2157363"/>
                <a:ext cx="243222" cy="243553"/>
              </a:xfrm>
              <a:prstGeom prst="ellipse">
                <a:avLst/>
              </a:prstGeom>
              <a:solidFill>
                <a:srgbClr val="595959"/>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Karla"/>
                  <a:buNone/>
                </a:pPr>
                <a:endParaRPr sz="1800">
                  <a:solidFill>
                    <a:schemeClr val="lt1"/>
                  </a:solidFill>
                  <a:latin typeface="Karla"/>
                  <a:ea typeface="Karla"/>
                  <a:cs typeface="Karla"/>
                  <a:sym typeface="Karla"/>
                </a:endParaRPr>
              </a:p>
            </p:txBody>
          </p:sp>
          <p:pic>
            <p:nvPicPr>
              <p:cNvPr id="40" name="Google Shape;527;p51">
                <a:extLst>
                  <a:ext uri="{FF2B5EF4-FFF2-40B4-BE49-F238E27FC236}">
                    <a16:creationId xmlns:a16="http://schemas.microsoft.com/office/drawing/2014/main" id="{39055FA2-7038-3546-9C8E-5C1FC71D8F11}"/>
                  </a:ext>
                </a:extLst>
              </p:cNvPr>
              <p:cNvPicPr preferRelativeResize="0"/>
              <p:nvPr/>
            </p:nvPicPr>
            <p:blipFill rotWithShape="1">
              <a:blip r:embed="rId6">
                <a:alphaModFix/>
              </a:blip>
              <a:srcRect/>
              <a:stretch/>
            </p:blipFill>
            <p:spPr>
              <a:xfrm>
                <a:off x="1248904" y="2146792"/>
                <a:ext cx="264694" cy="264694"/>
              </a:xfrm>
              <a:prstGeom prst="rect">
                <a:avLst/>
              </a:prstGeom>
              <a:noFill/>
              <a:ln>
                <a:noFill/>
              </a:ln>
            </p:spPr>
          </p:pic>
        </p:grpSp>
        <p:grpSp>
          <p:nvGrpSpPr>
            <p:cNvPr id="29" name="Google Shape;528;p51">
              <a:extLst>
                <a:ext uri="{FF2B5EF4-FFF2-40B4-BE49-F238E27FC236}">
                  <a16:creationId xmlns:a16="http://schemas.microsoft.com/office/drawing/2014/main" id="{12F4D11C-A557-2F4B-B529-00271536DD30}"/>
                </a:ext>
              </a:extLst>
            </p:cNvPr>
            <p:cNvGrpSpPr/>
            <p:nvPr/>
          </p:nvGrpSpPr>
          <p:grpSpPr>
            <a:xfrm>
              <a:off x="3997733" y="3545055"/>
              <a:ext cx="243222" cy="243553"/>
              <a:chOff x="968601" y="2157363"/>
              <a:chExt cx="243222" cy="243553"/>
            </a:xfrm>
          </p:grpSpPr>
          <p:sp>
            <p:nvSpPr>
              <p:cNvPr id="37" name="Google Shape;529;p51">
                <a:extLst>
                  <a:ext uri="{FF2B5EF4-FFF2-40B4-BE49-F238E27FC236}">
                    <a16:creationId xmlns:a16="http://schemas.microsoft.com/office/drawing/2014/main" id="{170F598C-77E1-2047-9940-93C12690A04C}"/>
                  </a:ext>
                </a:extLst>
              </p:cNvPr>
              <p:cNvSpPr/>
              <p:nvPr/>
            </p:nvSpPr>
            <p:spPr>
              <a:xfrm>
                <a:off x="968601" y="2157363"/>
                <a:ext cx="243222" cy="243553"/>
              </a:xfrm>
              <a:prstGeom prst="ellipse">
                <a:avLst/>
              </a:prstGeom>
              <a:solidFill>
                <a:srgbClr val="595959"/>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Karla"/>
                  <a:buNone/>
                </a:pPr>
                <a:endParaRPr sz="1800">
                  <a:solidFill>
                    <a:schemeClr val="lt1"/>
                  </a:solidFill>
                  <a:latin typeface="Karla"/>
                  <a:ea typeface="Karla"/>
                  <a:cs typeface="Karla"/>
                  <a:sym typeface="Karla"/>
                </a:endParaRPr>
              </a:p>
            </p:txBody>
          </p:sp>
          <p:pic>
            <p:nvPicPr>
              <p:cNvPr id="38" name="Google Shape;530;p51">
                <a:extLst>
                  <a:ext uri="{FF2B5EF4-FFF2-40B4-BE49-F238E27FC236}">
                    <a16:creationId xmlns:a16="http://schemas.microsoft.com/office/drawing/2014/main" id="{91360941-0C5C-8C4D-B5B2-ABC6E89A4082}"/>
                  </a:ext>
                </a:extLst>
              </p:cNvPr>
              <p:cNvPicPr preferRelativeResize="0"/>
              <p:nvPr/>
            </p:nvPicPr>
            <p:blipFill rotWithShape="1">
              <a:blip r:embed="rId7">
                <a:alphaModFix/>
              </a:blip>
              <a:srcRect/>
              <a:stretch/>
            </p:blipFill>
            <p:spPr>
              <a:xfrm>
                <a:off x="1005719" y="2199317"/>
                <a:ext cx="167536" cy="167536"/>
              </a:xfrm>
              <a:prstGeom prst="rect">
                <a:avLst/>
              </a:prstGeom>
              <a:noFill/>
              <a:ln>
                <a:noFill/>
              </a:ln>
            </p:spPr>
          </p:pic>
        </p:grpSp>
        <p:grpSp>
          <p:nvGrpSpPr>
            <p:cNvPr id="30" name="Google Shape;531;p51">
              <a:extLst>
                <a:ext uri="{FF2B5EF4-FFF2-40B4-BE49-F238E27FC236}">
                  <a16:creationId xmlns:a16="http://schemas.microsoft.com/office/drawing/2014/main" id="{B53C51F4-98AD-524D-AA42-6CD3960B40CE}"/>
                </a:ext>
              </a:extLst>
            </p:cNvPr>
            <p:cNvGrpSpPr/>
            <p:nvPr/>
          </p:nvGrpSpPr>
          <p:grpSpPr>
            <a:xfrm>
              <a:off x="4421829" y="4183460"/>
              <a:ext cx="243222" cy="243553"/>
              <a:chOff x="1101294" y="2539995"/>
              <a:chExt cx="243222" cy="243553"/>
            </a:xfrm>
          </p:grpSpPr>
          <p:sp>
            <p:nvSpPr>
              <p:cNvPr id="35" name="Google Shape;532;p51">
                <a:extLst>
                  <a:ext uri="{FF2B5EF4-FFF2-40B4-BE49-F238E27FC236}">
                    <a16:creationId xmlns:a16="http://schemas.microsoft.com/office/drawing/2014/main" id="{3228E67E-8FEA-A242-9FD2-0F269D364AF4}"/>
                  </a:ext>
                </a:extLst>
              </p:cNvPr>
              <p:cNvSpPr/>
              <p:nvPr/>
            </p:nvSpPr>
            <p:spPr>
              <a:xfrm>
                <a:off x="1101294" y="2539995"/>
                <a:ext cx="243222" cy="243553"/>
              </a:xfrm>
              <a:prstGeom prst="ellipse">
                <a:avLst/>
              </a:prstGeom>
              <a:solidFill>
                <a:srgbClr val="595959"/>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Karla"/>
                  <a:buNone/>
                </a:pPr>
                <a:endParaRPr sz="1800">
                  <a:solidFill>
                    <a:schemeClr val="lt1"/>
                  </a:solidFill>
                  <a:latin typeface="Karla"/>
                  <a:ea typeface="Karla"/>
                  <a:cs typeface="Karla"/>
                  <a:sym typeface="Karla"/>
                </a:endParaRPr>
              </a:p>
            </p:txBody>
          </p:sp>
          <p:pic>
            <p:nvPicPr>
              <p:cNvPr id="36" name="Google Shape;533;p51">
                <a:extLst>
                  <a:ext uri="{FF2B5EF4-FFF2-40B4-BE49-F238E27FC236}">
                    <a16:creationId xmlns:a16="http://schemas.microsoft.com/office/drawing/2014/main" id="{C26B7894-42FB-7F40-B4E8-FB149E75F105}"/>
                  </a:ext>
                </a:extLst>
              </p:cNvPr>
              <p:cNvPicPr preferRelativeResize="0"/>
              <p:nvPr/>
            </p:nvPicPr>
            <p:blipFill rotWithShape="1">
              <a:blip r:embed="rId8">
                <a:alphaModFix/>
              </a:blip>
              <a:srcRect/>
              <a:stretch/>
            </p:blipFill>
            <p:spPr>
              <a:xfrm>
                <a:off x="1138004" y="2564794"/>
                <a:ext cx="167452" cy="167452"/>
              </a:xfrm>
              <a:prstGeom prst="rect">
                <a:avLst/>
              </a:prstGeom>
              <a:noFill/>
              <a:ln>
                <a:noFill/>
              </a:ln>
            </p:spPr>
          </p:pic>
        </p:grpSp>
        <p:pic>
          <p:nvPicPr>
            <p:cNvPr id="31" name="Google Shape;534;p51">
              <a:extLst>
                <a:ext uri="{FF2B5EF4-FFF2-40B4-BE49-F238E27FC236}">
                  <a16:creationId xmlns:a16="http://schemas.microsoft.com/office/drawing/2014/main" id="{32D22BBE-A2E4-D142-AE01-9C7A9EC0A74B}"/>
                </a:ext>
              </a:extLst>
            </p:cNvPr>
            <p:cNvPicPr preferRelativeResize="0"/>
            <p:nvPr/>
          </p:nvPicPr>
          <p:blipFill rotWithShape="1">
            <a:blip r:embed="rId9">
              <a:alphaModFix/>
            </a:blip>
            <a:srcRect/>
            <a:stretch/>
          </p:blipFill>
          <p:spPr>
            <a:xfrm>
              <a:off x="4811636" y="3941305"/>
              <a:ext cx="317614" cy="317614"/>
            </a:xfrm>
            <a:prstGeom prst="rect">
              <a:avLst/>
            </a:prstGeom>
            <a:noFill/>
            <a:ln>
              <a:noFill/>
            </a:ln>
          </p:spPr>
        </p:pic>
        <p:grpSp>
          <p:nvGrpSpPr>
            <p:cNvPr id="32" name="Google Shape;535;p51">
              <a:extLst>
                <a:ext uri="{FF2B5EF4-FFF2-40B4-BE49-F238E27FC236}">
                  <a16:creationId xmlns:a16="http://schemas.microsoft.com/office/drawing/2014/main" id="{29952044-D5A1-3648-AA88-774B87FC03AB}"/>
                </a:ext>
              </a:extLst>
            </p:cNvPr>
            <p:cNvGrpSpPr/>
            <p:nvPr/>
          </p:nvGrpSpPr>
          <p:grpSpPr>
            <a:xfrm>
              <a:off x="4835399" y="3545055"/>
              <a:ext cx="243222" cy="243553"/>
              <a:chOff x="2843988" y="3936876"/>
              <a:chExt cx="243222" cy="243553"/>
            </a:xfrm>
          </p:grpSpPr>
          <p:sp>
            <p:nvSpPr>
              <p:cNvPr id="33" name="Google Shape;536;p51">
                <a:extLst>
                  <a:ext uri="{FF2B5EF4-FFF2-40B4-BE49-F238E27FC236}">
                    <a16:creationId xmlns:a16="http://schemas.microsoft.com/office/drawing/2014/main" id="{0DB43D16-F83A-9F45-A009-2634C13CC002}"/>
                  </a:ext>
                </a:extLst>
              </p:cNvPr>
              <p:cNvSpPr/>
              <p:nvPr/>
            </p:nvSpPr>
            <p:spPr>
              <a:xfrm>
                <a:off x="2843988" y="3936876"/>
                <a:ext cx="243222" cy="243553"/>
              </a:xfrm>
              <a:prstGeom prst="ellipse">
                <a:avLst/>
              </a:prstGeom>
              <a:solidFill>
                <a:srgbClr val="595959"/>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Karla"/>
                  <a:buNone/>
                </a:pPr>
                <a:endParaRPr sz="1800">
                  <a:solidFill>
                    <a:schemeClr val="lt1"/>
                  </a:solidFill>
                  <a:latin typeface="Karla"/>
                  <a:ea typeface="Karla"/>
                  <a:cs typeface="Karla"/>
                  <a:sym typeface="Karla"/>
                </a:endParaRPr>
              </a:p>
            </p:txBody>
          </p:sp>
          <p:pic>
            <p:nvPicPr>
              <p:cNvPr id="34" name="Google Shape;537;p51">
                <a:extLst>
                  <a:ext uri="{FF2B5EF4-FFF2-40B4-BE49-F238E27FC236}">
                    <a16:creationId xmlns:a16="http://schemas.microsoft.com/office/drawing/2014/main" id="{5F0796D3-F602-6E48-9E63-6EC3BF5C9DCA}"/>
                  </a:ext>
                </a:extLst>
              </p:cNvPr>
              <p:cNvPicPr preferRelativeResize="0"/>
              <p:nvPr/>
            </p:nvPicPr>
            <p:blipFill rotWithShape="1">
              <a:blip r:embed="rId10">
                <a:alphaModFix/>
              </a:blip>
              <a:srcRect l="1" t="-1" r="31360" b="47291"/>
              <a:stretch/>
            </p:blipFill>
            <p:spPr>
              <a:xfrm>
                <a:off x="2881695" y="3950200"/>
                <a:ext cx="145581" cy="171836"/>
              </a:xfrm>
              <a:prstGeom prst="rect">
                <a:avLst/>
              </a:prstGeom>
              <a:noFill/>
              <a:ln>
                <a:noFill/>
              </a:ln>
            </p:spPr>
          </p:pic>
        </p:grpSp>
      </p:grpSp>
      <p:sp>
        <p:nvSpPr>
          <p:cNvPr id="41" name="Footer Placeholder 40">
            <a:extLst>
              <a:ext uri="{FF2B5EF4-FFF2-40B4-BE49-F238E27FC236}">
                <a16:creationId xmlns:a16="http://schemas.microsoft.com/office/drawing/2014/main" id="{19FB35DE-32AA-CD4A-BC10-70BCCEC7412A}"/>
              </a:ext>
            </a:extLst>
          </p:cNvPr>
          <p:cNvSpPr>
            <a:spLocks noGrp="1"/>
          </p:cNvSpPr>
          <p:nvPr>
            <p:ph type="ftr" sz="quarter" idx="10"/>
          </p:nvPr>
        </p:nvSpPr>
        <p:spPr/>
        <p:txBody>
          <a:bodyPr/>
          <a:lstStyle/>
          <a:p>
            <a:r>
              <a:rPr lang="en-US"/>
              <a:t>2021 CROWDSTRIKE, INC. ALL RIGHTS RESERVED.</a:t>
            </a:r>
          </a:p>
        </p:txBody>
      </p:sp>
    </p:spTree>
    <p:extLst>
      <p:ext uri="{BB962C8B-B14F-4D97-AF65-F5344CB8AC3E}">
        <p14:creationId xmlns:p14="http://schemas.microsoft.com/office/powerpoint/2010/main" val="239428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nodeType="withEffect">
                                  <p:stCondLst>
                                    <p:cond delay="2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50"/>
                                        <p:tgtEl>
                                          <p:spTgt spid="18"/>
                                        </p:tgtEl>
                                      </p:cBhvr>
                                    </p:animEffect>
                                  </p:childTnLst>
                                </p:cTn>
                              </p:par>
                              <p:par>
                                <p:cTn id="11" presetID="42" presetClass="path" presetSubtype="0" decel="100000" fill="hold" nodeType="withEffect">
                                  <p:stCondLst>
                                    <p:cond delay="200"/>
                                  </p:stCondLst>
                                  <p:childTnLst>
                                    <p:animMotion origin="layout" path="M -3.88889E-6 -8.64198E-7 L -0.02326 -0.01821 " pathEditMode="relative" rAng="0" ptsTypes="AA">
                                      <p:cBhvr>
                                        <p:cTn id="12" dur="750" spd="-100000" fill="hold"/>
                                        <p:tgtEl>
                                          <p:spTgt spid="18"/>
                                        </p:tgtEl>
                                        <p:attrNameLst>
                                          <p:attrName>ppt_x</p:attrName>
                                          <p:attrName>ppt_y</p:attrName>
                                        </p:attrNameLst>
                                      </p:cBhvr>
                                      <p:rCtr x="-1163" y="-926"/>
                                    </p:animMotion>
                                  </p:childTnLst>
                                </p:cTn>
                              </p:par>
                              <p:par>
                                <p:cTn id="13" presetID="10" presetClass="entr" presetSubtype="0" fill="hold" grpId="0" nodeType="withEffect">
                                  <p:stCondLst>
                                    <p:cond delay="1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0" presetClass="path" presetSubtype="0" accel="50000" decel="50000" fill="hold" grpId="1" nodeType="withEffect">
                                  <p:stCondLst>
                                    <p:cond delay="0"/>
                                  </p:stCondLst>
                                  <p:childTnLst>
                                    <p:animMotion origin="layout" path="M -0.00017 -0.04012 L -0.00017 0.02963 " pathEditMode="relative" rAng="0" ptsTypes="AA">
                                      <p:cBhvr>
                                        <p:cTn id="17" dur="500" fill="hold"/>
                                        <p:tgtEl>
                                          <p:spTgt spid="25"/>
                                        </p:tgtEl>
                                        <p:attrNameLst>
                                          <p:attrName>ppt_x</p:attrName>
                                          <p:attrName>ppt_y</p:attrName>
                                        </p:attrNameLst>
                                      </p:cBhvr>
                                      <p:rCtr x="0" y="3488"/>
                                    </p:animMotion>
                                  </p:childTnLst>
                                </p:cTn>
                              </p:par>
                              <p:par>
                                <p:cTn id="18" presetID="22" presetClass="entr" presetSubtype="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1000"/>
                                        <p:tgtEl>
                                          <p:spTgt spid="14"/>
                                        </p:tgtEl>
                                      </p:cBhvr>
                                    </p:animEffect>
                                  </p:childTnLst>
                                </p:cTn>
                              </p:par>
                              <p:par>
                                <p:cTn id="21" presetID="10" presetClass="entr" presetSubtype="0" fill="hold" nodeType="withEffect">
                                  <p:stCondLst>
                                    <p:cond delay="1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130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800"/>
                            </p:stCondLst>
                            <p:childTnLst>
                              <p:par>
                                <p:cTn id="28" presetID="2" presetClass="entr" presetSubtype="8" accel="50000" decel="5000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1000" fill="hold"/>
                                        <p:tgtEl>
                                          <p:spTgt spid="4"/>
                                        </p:tgtEl>
                                        <p:attrNameLst>
                                          <p:attrName>ppt_x</p:attrName>
                                        </p:attrNameLst>
                                      </p:cBhvr>
                                      <p:tavLst>
                                        <p:tav tm="0">
                                          <p:val>
                                            <p:strVal val="0-#ppt_w/2"/>
                                          </p:val>
                                        </p:tav>
                                        <p:tav tm="100000">
                                          <p:val>
                                            <p:strVal val="#ppt_x"/>
                                          </p:val>
                                        </p:tav>
                                      </p:tavLst>
                                    </p:anim>
                                    <p:anim calcmode="lin" valueType="num">
                                      <p:cBhvr additive="base">
                                        <p:cTn id="31" dur="1000" fill="hold"/>
                                        <p:tgtEl>
                                          <p:spTgt spid="4"/>
                                        </p:tgtEl>
                                        <p:attrNameLst>
                                          <p:attrName>ppt_y</p:attrName>
                                        </p:attrNameLst>
                                      </p:cBhvr>
                                      <p:tavLst>
                                        <p:tav tm="0">
                                          <p:val>
                                            <p:strVal val="#ppt_y"/>
                                          </p:val>
                                        </p:tav>
                                        <p:tav tm="100000">
                                          <p:val>
                                            <p:strVal val="#ppt_y"/>
                                          </p:val>
                                        </p:tav>
                                      </p:tavLst>
                                    </p:anim>
                                  </p:childTnLst>
                                </p:cTn>
                              </p:par>
                              <p:par>
                                <p:cTn id="32" presetID="2" presetClass="entr" presetSubtype="8" accel="50000" decel="5000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0-#ppt_w/2"/>
                                          </p:val>
                                        </p:tav>
                                        <p:tav tm="100000">
                                          <p:val>
                                            <p:strVal val="#ppt_x"/>
                                          </p:val>
                                        </p:tav>
                                      </p:tavLst>
                                    </p:anim>
                                    <p:anim calcmode="lin" valueType="num">
                                      <p:cBhvr additive="base">
                                        <p:cTn id="35" dur="1000" fill="hold"/>
                                        <p:tgtEl>
                                          <p:spTgt spid="6"/>
                                        </p:tgtEl>
                                        <p:attrNameLst>
                                          <p:attrName>ppt_y</p:attrName>
                                        </p:attrNameLst>
                                      </p:cBhvr>
                                      <p:tavLst>
                                        <p:tav tm="0">
                                          <p:val>
                                            <p:strVal val="#ppt_y"/>
                                          </p:val>
                                        </p:tav>
                                        <p:tav tm="100000">
                                          <p:val>
                                            <p:strVal val="#ppt_y"/>
                                          </p:val>
                                        </p:tav>
                                      </p:tavLst>
                                    </p:anim>
                                  </p:childTnLst>
                                </p:cTn>
                              </p:par>
                              <p:par>
                                <p:cTn id="36" presetID="2" presetClass="entr" presetSubtype="2" accel="50000" decel="5000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1000" fill="hold"/>
                                        <p:tgtEl>
                                          <p:spTgt spid="7"/>
                                        </p:tgtEl>
                                        <p:attrNameLst>
                                          <p:attrName>ppt_x</p:attrName>
                                        </p:attrNameLst>
                                      </p:cBhvr>
                                      <p:tavLst>
                                        <p:tav tm="0">
                                          <p:val>
                                            <p:strVal val="1+#ppt_w/2"/>
                                          </p:val>
                                        </p:tav>
                                        <p:tav tm="100000">
                                          <p:val>
                                            <p:strVal val="#ppt_x"/>
                                          </p:val>
                                        </p:tav>
                                      </p:tavLst>
                                    </p:anim>
                                    <p:anim calcmode="lin" valueType="num">
                                      <p:cBhvr additive="base">
                                        <p:cTn id="39" dur="1000" fill="hold"/>
                                        <p:tgtEl>
                                          <p:spTgt spid="7"/>
                                        </p:tgtEl>
                                        <p:attrNameLst>
                                          <p:attrName>ppt_y</p:attrName>
                                        </p:attrNameLst>
                                      </p:cBhvr>
                                      <p:tavLst>
                                        <p:tav tm="0">
                                          <p:val>
                                            <p:strVal val="#ppt_y"/>
                                          </p:val>
                                        </p:tav>
                                        <p:tav tm="100000">
                                          <p:val>
                                            <p:strVal val="#ppt_y"/>
                                          </p:val>
                                        </p:tav>
                                      </p:tavLst>
                                    </p:anim>
                                  </p:childTnLst>
                                </p:cTn>
                              </p:par>
                              <p:par>
                                <p:cTn id="40" presetID="10" presetClass="entr" presetSubtype="0" fill="hold" grpId="0" nodeType="withEffect">
                                  <p:stCondLst>
                                    <p:cond delay="50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9" grpId="0"/>
      <p:bldP spid="10" grpId="0"/>
      <p:bldP spid="14" grpId="0" animBg="1"/>
      <p:bldP spid="25" grpId="0" animBg="1"/>
      <p:bldP spid="2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F55BF3-D1AE-024F-8128-0ACDB1DB61B5}"/>
              </a:ext>
            </a:extLst>
          </p:cNvPr>
          <p:cNvSpPr>
            <a:spLocks noGrp="1"/>
          </p:cNvSpPr>
          <p:nvPr>
            <p:ph type="title"/>
          </p:nvPr>
        </p:nvSpPr>
        <p:spPr>
          <a:xfrm>
            <a:off x="267851" y="465379"/>
            <a:ext cx="8590591" cy="332707"/>
          </a:xfrm>
        </p:spPr>
        <p:txBody>
          <a:bodyPr>
            <a:normAutofit fontScale="90000"/>
          </a:bodyPr>
          <a:lstStyle/>
          <a:p>
            <a:r>
              <a:rPr lang="en-US"/>
              <a:t>Processes </a:t>
            </a:r>
          </a:p>
        </p:txBody>
      </p:sp>
      <p:sp>
        <p:nvSpPr>
          <p:cNvPr id="46" name="Slide Number Placeholder 45">
            <a:extLst>
              <a:ext uri="{FF2B5EF4-FFF2-40B4-BE49-F238E27FC236}">
                <a16:creationId xmlns:a16="http://schemas.microsoft.com/office/drawing/2014/main" id="{B29440B6-429F-024A-A5D3-8D019F08A136}"/>
              </a:ext>
            </a:extLst>
          </p:cNvPr>
          <p:cNvSpPr>
            <a:spLocks noGrp="1"/>
          </p:cNvSpPr>
          <p:nvPr>
            <p:ph type="sldNum" sz="quarter" idx="4"/>
          </p:nvPr>
        </p:nvSpPr>
        <p:spPr/>
        <p:txBody>
          <a:bodyPr/>
          <a:lstStyle/>
          <a:p>
            <a:fld id="{FBFA8DFA-BD2A-3248-B1BE-F9D6618E3F08}" type="slidenum">
              <a:rPr lang="en-US" smtClean="0"/>
              <a:pPr/>
              <a:t>23</a:t>
            </a:fld>
            <a:endParaRPr lang="en-US"/>
          </a:p>
        </p:txBody>
      </p:sp>
      <p:sp>
        <p:nvSpPr>
          <p:cNvPr id="105" name="Donut 104">
            <a:extLst>
              <a:ext uri="{FF2B5EF4-FFF2-40B4-BE49-F238E27FC236}">
                <a16:creationId xmlns:a16="http://schemas.microsoft.com/office/drawing/2014/main" id="{74C3C6BF-1622-DE4C-8064-E0CC59401019}"/>
              </a:ext>
            </a:extLst>
          </p:cNvPr>
          <p:cNvSpPr/>
          <p:nvPr/>
        </p:nvSpPr>
        <p:spPr>
          <a:xfrm>
            <a:off x="2865328" y="1195004"/>
            <a:ext cx="3248920" cy="3248920"/>
          </a:xfrm>
          <a:prstGeom prst="donut">
            <a:avLst>
              <a:gd name="adj" fmla="val 1615"/>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grpSp>
        <p:nvGrpSpPr>
          <p:cNvPr id="106" name="Group 105">
            <a:extLst>
              <a:ext uri="{FF2B5EF4-FFF2-40B4-BE49-F238E27FC236}">
                <a16:creationId xmlns:a16="http://schemas.microsoft.com/office/drawing/2014/main" id="{D65CCD0F-D808-C443-B9B2-1F56B7846064}"/>
              </a:ext>
            </a:extLst>
          </p:cNvPr>
          <p:cNvGrpSpPr/>
          <p:nvPr/>
        </p:nvGrpSpPr>
        <p:grpSpPr>
          <a:xfrm>
            <a:off x="3120258" y="1463312"/>
            <a:ext cx="2735744" cy="2717572"/>
            <a:chOff x="3120258" y="1554752"/>
            <a:chExt cx="2735744" cy="2717572"/>
          </a:xfrm>
        </p:grpSpPr>
        <p:grpSp>
          <p:nvGrpSpPr>
            <p:cNvPr id="107" name="Group 106">
              <a:extLst>
                <a:ext uri="{FF2B5EF4-FFF2-40B4-BE49-F238E27FC236}">
                  <a16:creationId xmlns:a16="http://schemas.microsoft.com/office/drawing/2014/main" id="{94B6E9E7-3430-7D4D-83EF-6F2156FCACB1}"/>
                </a:ext>
              </a:extLst>
            </p:cNvPr>
            <p:cNvGrpSpPr/>
            <p:nvPr/>
          </p:nvGrpSpPr>
          <p:grpSpPr>
            <a:xfrm>
              <a:off x="3131957" y="1554752"/>
              <a:ext cx="2712304" cy="2712304"/>
              <a:chOff x="2910690" y="1451480"/>
              <a:chExt cx="3063848" cy="3063848"/>
            </a:xfrm>
          </p:grpSpPr>
          <p:sp>
            <p:nvSpPr>
              <p:cNvPr id="112" name="Donut 111">
                <a:extLst>
                  <a:ext uri="{FF2B5EF4-FFF2-40B4-BE49-F238E27FC236}">
                    <a16:creationId xmlns:a16="http://schemas.microsoft.com/office/drawing/2014/main" id="{B77FF4BC-F336-7E43-B6E3-9CB270523AFC}"/>
                  </a:ext>
                </a:extLst>
              </p:cNvPr>
              <p:cNvSpPr/>
              <p:nvPr/>
            </p:nvSpPr>
            <p:spPr>
              <a:xfrm>
                <a:off x="2910690" y="1451480"/>
                <a:ext cx="3063848" cy="3063848"/>
              </a:xfrm>
              <a:prstGeom prst="donut">
                <a:avLst>
                  <a:gd name="adj" fmla="val 7777"/>
                </a:avLst>
              </a:prstGeom>
              <a:solidFill>
                <a:schemeClr val="accent6"/>
              </a:solidFill>
              <a:ln w="349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rla"/>
                  <a:ea typeface="+mn-ea"/>
                  <a:cs typeface="+mn-cs"/>
                </a:endParaRPr>
              </a:p>
            </p:txBody>
          </p:sp>
          <p:sp>
            <p:nvSpPr>
              <p:cNvPr id="113" name="Oval 112">
                <a:extLst>
                  <a:ext uri="{FF2B5EF4-FFF2-40B4-BE49-F238E27FC236}">
                    <a16:creationId xmlns:a16="http://schemas.microsoft.com/office/drawing/2014/main" id="{797ED2C5-CA8E-F64A-A44A-D4DC33B3FAC7}"/>
                  </a:ext>
                </a:extLst>
              </p:cNvPr>
              <p:cNvSpPr/>
              <p:nvPr/>
            </p:nvSpPr>
            <p:spPr>
              <a:xfrm>
                <a:off x="3227967" y="1759230"/>
                <a:ext cx="2429294" cy="2429294"/>
              </a:xfrm>
              <a:prstGeom prst="ellipse">
                <a:avLst/>
              </a:prstGeom>
              <a:noFill/>
              <a:ln w="15875" cap="flat" cmpd="sng" algn="ctr">
                <a:solidFill>
                  <a:schemeClr val="bg1">
                    <a:lumMod val="50000"/>
                    <a:alpha val="33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rla"/>
                  <a:ea typeface="+mn-ea"/>
                  <a:cs typeface="+mn-cs"/>
                </a:endParaRPr>
              </a:p>
            </p:txBody>
          </p:sp>
        </p:grpSp>
        <p:sp>
          <p:nvSpPr>
            <p:cNvPr id="108" name="Chevron 107">
              <a:extLst>
                <a:ext uri="{FF2B5EF4-FFF2-40B4-BE49-F238E27FC236}">
                  <a16:creationId xmlns:a16="http://schemas.microsoft.com/office/drawing/2014/main" id="{842A3B2E-190A-7A4A-8467-9D1F7643F3B6}"/>
                </a:ext>
              </a:extLst>
            </p:cNvPr>
            <p:cNvSpPr/>
            <p:nvPr/>
          </p:nvSpPr>
          <p:spPr>
            <a:xfrm rot="598069">
              <a:off x="4582197" y="1556972"/>
              <a:ext cx="211141" cy="238521"/>
            </a:xfrm>
            <a:prstGeom prst="chevron">
              <a:avLst>
                <a:gd name="adj" fmla="val 6565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sp>
          <p:nvSpPr>
            <p:cNvPr id="109" name="Chevron 108">
              <a:extLst>
                <a:ext uri="{FF2B5EF4-FFF2-40B4-BE49-F238E27FC236}">
                  <a16:creationId xmlns:a16="http://schemas.microsoft.com/office/drawing/2014/main" id="{DD6D5760-9D27-4B44-833A-F42B121AC880}"/>
                </a:ext>
              </a:extLst>
            </p:cNvPr>
            <p:cNvSpPr/>
            <p:nvPr/>
          </p:nvSpPr>
          <p:spPr>
            <a:xfrm rot="5400000">
              <a:off x="5631171" y="2905021"/>
              <a:ext cx="211141" cy="238521"/>
            </a:xfrm>
            <a:prstGeom prst="chevron">
              <a:avLst>
                <a:gd name="adj" fmla="val 6565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sp>
          <p:nvSpPr>
            <p:cNvPr id="110" name="Chevron 109">
              <a:extLst>
                <a:ext uri="{FF2B5EF4-FFF2-40B4-BE49-F238E27FC236}">
                  <a16:creationId xmlns:a16="http://schemas.microsoft.com/office/drawing/2014/main" id="{4BA68F60-1382-3C42-9D4A-2007E22BEA3C}"/>
                </a:ext>
              </a:extLst>
            </p:cNvPr>
            <p:cNvSpPr/>
            <p:nvPr/>
          </p:nvSpPr>
          <p:spPr>
            <a:xfrm rot="10800000">
              <a:off x="4366263" y="4033803"/>
              <a:ext cx="211141" cy="238521"/>
            </a:xfrm>
            <a:prstGeom prst="chevron">
              <a:avLst>
                <a:gd name="adj" fmla="val 6565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sp>
          <p:nvSpPr>
            <p:cNvPr id="111" name="Chevron 110">
              <a:extLst>
                <a:ext uri="{FF2B5EF4-FFF2-40B4-BE49-F238E27FC236}">
                  <a16:creationId xmlns:a16="http://schemas.microsoft.com/office/drawing/2014/main" id="{614215F1-79ED-FD46-933D-0B65D79E0ED9}"/>
                </a:ext>
              </a:extLst>
            </p:cNvPr>
            <p:cNvSpPr/>
            <p:nvPr/>
          </p:nvSpPr>
          <p:spPr>
            <a:xfrm rot="16200000">
              <a:off x="3133948" y="2812194"/>
              <a:ext cx="211141" cy="238521"/>
            </a:xfrm>
            <a:prstGeom prst="chevron">
              <a:avLst>
                <a:gd name="adj" fmla="val 6565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grpSp>
      <p:sp useBgFill="1">
        <p:nvSpPr>
          <p:cNvPr id="114" name="Oval 113">
            <a:extLst>
              <a:ext uri="{FF2B5EF4-FFF2-40B4-BE49-F238E27FC236}">
                <a16:creationId xmlns:a16="http://schemas.microsoft.com/office/drawing/2014/main" id="{EC3F2B12-6EE1-5C4A-90D9-5F341720A904}"/>
              </a:ext>
            </a:extLst>
          </p:cNvPr>
          <p:cNvSpPr/>
          <p:nvPr/>
        </p:nvSpPr>
        <p:spPr>
          <a:xfrm>
            <a:off x="5120632" y="3138024"/>
            <a:ext cx="1001050" cy="1001050"/>
          </a:xfrm>
          <a:prstGeom prst="ellipse">
            <a:avLst/>
          </a:prstGeom>
          <a:solidFill>
            <a:sysClr val="windowText" lastClr="000000">
              <a:alpha val="2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rla"/>
              <a:ea typeface="+mn-ea"/>
              <a:cs typeface="+mn-cs"/>
            </a:endParaRPr>
          </a:p>
        </p:txBody>
      </p:sp>
      <p:sp>
        <p:nvSpPr>
          <p:cNvPr id="115" name="Freeform 5">
            <a:extLst>
              <a:ext uri="{FF2B5EF4-FFF2-40B4-BE49-F238E27FC236}">
                <a16:creationId xmlns:a16="http://schemas.microsoft.com/office/drawing/2014/main" id="{5100D9FA-E969-2943-8A3B-75EF7C1528EC}"/>
              </a:ext>
            </a:extLst>
          </p:cNvPr>
          <p:cNvSpPr>
            <a:spLocks/>
          </p:cNvSpPr>
          <p:nvPr/>
        </p:nvSpPr>
        <p:spPr bwMode="auto">
          <a:xfrm>
            <a:off x="5195671" y="3195831"/>
            <a:ext cx="863792" cy="862922"/>
          </a:xfrm>
          <a:custGeom>
            <a:avLst/>
            <a:gdLst>
              <a:gd name="T0" fmla="*/ 288 w 576"/>
              <a:gd name="T1" fmla="*/ 0 h 576"/>
              <a:gd name="T2" fmla="*/ 0 w 576"/>
              <a:gd name="T3" fmla="*/ 288 h 576"/>
              <a:gd name="T4" fmla="*/ 0 w 576"/>
              <a:gd name="T5" fmla="*/ 299 h 576"/>
              <a:gd name="T6" fmla="*/ 288 w 576"/>
              <a:gd name="T7" fmla="*/ 576 h 576"/>
              <a:gd name="T8" fmla="*/ 321 w 576"/>
              <a:gd name="T9" fmla="*/ 574 h 576"/>
              <a:gd name="T10" fmla="*/ 576 w 576"/>
              <a:gd name="T11" fmla="*/ 288 h 576"/>
              <a:gd name="T12" fmla="*/ 288 w 576"/>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576" h="576">
                <a:moveTo>
                  <a:pt x="288" y="0"/>
                </a:moveTo>
                <a:cubicBezTo>
                  <a:pt x="129" y="0"/>
                  <a:pt x="0" y="129"/>
                  <a:pt x="0" y="288"/>
                </a:cubicBezTo>
                <a:cubicBezTo>
                  <a:pt x="0" y="292"/>
                  <a:pt x="0" y="296"/>
                  <a:pt x="0" y="299"/>
                </a:cubicBezTo>
                <a:cubicBezTo>
                  <a:pt x="6" y="453"/>
                  <a:pt x="133" y="576"/>
                  <a:pt x="288" y="576"/>
                </a:cubicBezTo>
                <a:cubicBezTo>
                  <a:pt x="299" y="576"/>
                  <a:pt x="310" y="575"/>
                  <a:pt x="321" y="574"/>
                </a:cubicBezTo>
                <a:cubicBezTo>
                  <a:pt x="464" y="558"/>
                  <a:pt x="576" y="436"/>
                  <a:pt x="576" y="288"/>
                </a:cubicBezTo>
                <a:cubicBezTo>
                  <a:pt x="576" y="129"/>
                  <a:pt x="447" y="0"/>
                  <a:pt x="288" y="0"/>
                </a:cubicBezTo>
                <a:close/>
              </a:path>
            </a:pathLst>
          </a:custGeom>
          <a:solidFill>
            <a:schemeClr val="accent1"/>
          </a:solidFill>
          <a:ln w="30163" cap="rnd">
            <a:noFill/>
            <a:prstDash val="solid"/>
            <a:round/>
            <a:headEnd/>
            <a:tailEnd/>
          </a:ln>
          <a:effectLst>
            <a:outerShdw blurRad="50800" dist="50800" dir="564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pic>
        <p:nvPicPr>
          <p:cNvPr id="116" name="Graphic 115">
            <a:extLst>
              <a:ext uri="{FF2B5EF4-FFF2-40B4-BE49-F238E27FC236}">
                <a16:creationId xmlns:a16="http://schemas.microsoft.com/office/drawing/2014/main" id="{A93CB5E9-4B2F-1241-957B-15A3E7DB75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0725" y="3090677"/>
            <a:ext cx="1038525" cy="1038525"/>
          </a:xfrm>
          <a:prstGeom prst="rect">
            <a:avLst/>
          </a:prstGeom>
        </p:spPr>
      </p:pic>
      <p:sp useBgFill="1">
        <p:nvSpPr>
          <p:cNvPr id="117" name="Oval 116">
            <a:extLst>
              <a:ext uri="{FF2B5EF4-FFF2-40B4-BE49-F238E27FC236}">
                <a16:creationId xmlns:a16="http://schemas.microsoft.com/office/drawing/2014/main" id="{DEAB14F8-1874-B842-BB6A-30E959EED11B}"/>
              </a:ext>
            </a:extLst>
          </p:cNvPr>
          <p:cNvSpPr/>
          <p:nvPr/>
        </p:nvSpPr>
        <p:spPr>
          <a:xfrm>
            <a:off x="5120632" y="1479260"/>
            <a:ext cx="1001050" cy="1001050"/>
          </a:xfrm>
          <a:prstGeom prst="ellipse">
            <a:avLst/>
          </a:prstGeom>
          <a:solidFill>
            <a:sysClr val="windowText" lastClr="000000">
              <a:alpha val="2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rla"/>
              <a:ea typeface="+mn-ea"/>
              <a:cs typeface="+mn-cs"/>
            </a:endParaRPr>
          </a:p>
        </p:txBody>
      </p:sp>
      <p:sp>
        <p:nvSpPr>
          <p:cNvPr id="118" name="Freeform 5">
            <a:extLst>
              <a:ext uri="{FF2B5EF4-FFF2-40B4-BE49-F238E27FC236}">
                <a16:creationId xmlns:a16="http://schemas.microsoft.com/office/drawing/2014/main" id="{FF641F0B-C3F1-5149-81D6-C26A674D744C}"/>
              </a:ext>
            </a:extLst>
          </p:cNvPr>
          <p:cNvSpPr>
            <a:spLocks/>
          </p:cNvSpPr>
          <p:nvPr/>
        </p:nvSpPr>
        <p:spPr bwMode="auto">
          <a:xfrm>
            <a:off x="5189261" y="1541814"/>
            <a:ext cx="863792" cy="862922"/>
          </a:xfrm>
          <a:custGeom>
            <a:avLst/>
            <a:gdLst>
              <a:gd name="T0" fmla="*/ 288 w 576"/>
              <a:gd name="T1" fmla="*/ 0 h 576"/>
              <a:gd name="T2" fmla="*/ 0 w 576"/>
              <a:gd name="T3" fmla="*/ 288 h 576"/>
              <a:gd name="T4" fmla="*/ 0 w 576"/>
              <a:gd name="T5" fmla="*/ 299 h 576"/>
              <a:gd name="T6" fmla="*/ 288 w 576"/>
              <a:gd name="T7" fmla="*/ 576 h 576"/>
              <a:gd name="T8" fmla="*/ 321 w 576"/>
              <a:gd name="T9" fmla="*/ 574 h 576"/>
              <a:gd name="T10" fmla="*/ 576 w 576"/>
              <a:gd name="T11" fmla="*/ 288 h 576"/>
              <a:gd name="T12" fmla="*/ 288 w 576"/>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576" h="576">
                <a:moveTo>
                  <a:pt x="288" y="0"/>
                </a:moveTo>
                <a:cubicBezTo>
                  <a:pt x="129" y="0"/>
                  <a:pt x="0" y="129"/>
                  <a:pt x="0" y="288"/>
                </a:cubicBezTo>
                <a:cubicBezTo>
                  <a:pt x="0" y="292"/>
                  <a:pt x="0" y="296"/>
                  <a:pt x="0" y="299"/>
                </a:cubicBezTo>
                <a:cubicBezTo>
                  <a:pt x="6" y="453"/>
                  <a:pt x="133" y="576"/>
                  <a:pt x="288" y="576"/>
                </a:cubicBezTo>
                <a:cubicBezTo>
                  <a:pt x="299" y="576"/>
                  <a:pt x="310" y="575"/>
                  <a:pt x="321" y="574"/>
                </a:cubicBezTo>
                <a:cubicBezTo>
                  <a:pt x="464" y="558"/>
                  <a:pt x="576" y="436"/>
                  <a:pt x="576" y="288"/>
                </a:cubicBezTo>
                <a:cubicBezTo>
                  <a:pt x="576" y="129"/>
                  <a:pt x="447" y="0"/>
                  <a:pt x="288" y="0"/>
                </a:cubicBezTo>
                <a:close/>
              </a:path>
            </a:pathLst>
          </a:custGeom>
          <a:solidFill>
            <a:schemeClr val="accent1"/>
          </a:solidFill>
          <a:ln w="30163" cap="rnd">
            <a:noFill/>
            <a:prstDash val="solid"/>
            <a:round/>
            <a:headEnd/>
            <a:tailEnd/>
          </a:ln>
          <a:effectLst>
            <a:outerShdw blurRad="50800" dist="50800" dir="564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pic>
        <p:nvPicPr>
          <p:cNvPr id="119" name="Graphic 118">
            <a:extLst>
              <a:ext uri="{FF2B5EF4-FFF2-40B4-BE49-F238E27FC236}">
                <a16:creationId xmlns:a16="http://schemas.microsoft.com/office/drawing/2014/main" id="{ACEC929A-BFCA-E840-9812-4045842DFC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9262" y="1553964"/>
            <a:ext cx="863792" cy="863792"/>
          </a:xfrm>
          <a:prstGeom prst="rect">
            <a:avLst/>
          </a:prstGeom>
        </p:spPr>
      </p:pic>
      <p:sp useBgFill="1">
        <p:nvSpPr>
          <p:cNvPr id="120" name="Oval 119">
            <a:extLst>
              <a:ext uri="{FF2B5EF4-FFF2-40B4-BE49-F238E27FC236}">
                <a16:creationId xmlns:a16="http://schemas.microsoft.com/office/drawing/2014/main" id="{43EB929E-6883-8240-BDD9-BE5C99E53D43}"/>
              </a:ext>
            </a:extLst>
          </p:cNvPr>
          <p:cNvSpPr/>
          <p:nvPr/>
        </p:nvSpPr>
        <p:spPr>
          <a:xfrm>
            <a:off x="2831102" y="3114350"/>
            <a:ext cx="1001050" cy="1001050"/>
          </a:xfrm>
          <a:prstGeom prst="ellipse">
            <a:avLst/>
          </a:prstGeom>
          <a:solidFill>
            <a:sysClr val="windowText" lastClr="000000">
              <a:alpha val="2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rla"/>
              <a:ea typeface="+mn-ea"/>
              <a:cs typeface="+mn-cs"/>
            </a:endParaRPr>
          </a:p>
        </p:txBody>
      </p:sp>
      <p:sp>
        <p:nvSpPr>
          <p:cNvPr id="121" name="Freeform 5">
            <a:extLst>
              <a:ext uri="{FF2B5EF4-FFF2-40B4-BE49-F238E27FC236}">
                <a16:creationId xmlns:a16="http://schemas.microsoft.com/office/drawing/2014/main" id="{8D461021-66A1-CF4E-A716-2393320CB974}"/>
              </a:ext>
            </a:extLst>
          </p:cNvPr>
          <p:cNvSpPr>
            <a:spLocks/>
          </p:cNvSpPr>
          <p:nvPr/>
        </p:nvSpPr>
        <p:spPr bwMode="auto">
          <a:xfrm>
            <a:off x="2897742" y="3180515"/>
            <a:ext cx="863792" cy="862922"/>
          </a:xfrm>
          <a:custGeom>
            <a:avLst/>
            <a:gdLst>
              <a:gd name="T0" fmla="*/ 288 w 576"/>
              <a:gd name="T1" fmla="*/ 0 h 576"/>
              <a:gd name="T2" fmla="*/ 0 w 576"/>
              <a:gd name="T3" fmla="*/ 288 h 576"/>
              <a:gd name="T4" fmla="*/ 0 w 576"/>
              <a:gd name="T5" fmla="*/ 299 h 576"/>
              <a:gd name="T6" fmla="*/ 288 w 576"/>
              <a:gd name="T7" fmla="*/ 576 h 576"/>
              <a:gd name="T8" fmla="*/ 321 w 576"/>
              <a:gd name="T9" fmla="*/ 574 h 576"/>
              <a:gd name="T10" fmla="*/ 576 w 576"/>
              <a:gd name="T11" fmla="*/ 288 h 576"/>
              <a:gd name="T12" fmla="*/ 288 w 576"/>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576" h="576">
                <a:moveTo>
                  <a:pt x="288" y="0"/>
                </a:moveTo>
                <a:cubicBezTo>
                  <a:pt x="129" y="0"/>
                  <a:pt x="0" y="129"/>
                  <a:pt x="0" y="288"/>
                </a:cubicBezTo>
                <a:cubicBezTo>
                  <a:pt x="0" y="292"/>
                  <a:pt x="0" y="296"/>
                  <a:pt x="0" y="299"/>
                </a:cubicBezTo>
                <a:cubicBezTo>
                  <a:pt x="6" y="453"/>
                  <a:pt x="133" y="576"/>
                  <a:pt x="288" y="576"/>
                </a:cubicBezTo>
                <a:cubicBezTo>
                  <a:pt x="299" y="576"/>
                  <a:pt x="310" y="575"/>
                  <a:pt x="321" y="574"/>
                </a:cubicBezTo>
                <a:cubicBezTo>
                  <a:pt x="464" y="558"/>
                  <a:pt x="576" y="436"/>
                  <a:pt x="576" y="288"/>
                </a:cubicBezTo>
                <a:cubicBezTo>
                  <a:pt x="576" y="129"/>
                  <a:pt x="447" y="0"/>
                  <a:pt x="288" y="0"/>
                </a:cubicBezTo>
                <a:close/>
              </a:path>
            </a:pathLst>
          </a:custGeom>
          <a:solidFill>
            <a:schemeClr val="accent1"/>
          </a:solidFill>
          <a:ln w="30163" cap="rnd">
            <a:noFill/>
            <a:prstDash val="solid"/>
            <a:round/>
            <a:headEnd/>
            <a:tailEnd/>
          </a:ln>
          <a:effectLst>
            <a:outerShdw blurRad="50800" dist="50800" dir="564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pic>
        <p:nvPicPr>
          <p:cNvPr id="122" name="Graphic 121">
            <a:extLst>
              <a:ext uri="{FF2B5EF4-FFF2-40B4-BE49-F238E27FC236}">
                <a16:creationId xmlns:a16="http://schemas.microsoft.com/office/drawing/2014/main" id="{06208FF1-661C-BD4C-9D2F-4B7DB6A0774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6787" t="26787" r="26787" b="26787"/>
          <a:stretch/>
        </p:blipFill>
        <p:spPr>
          <a:xfrm>
            <a:off x="3033816" y="3313726"/>
            <a:ext cx="552952" cy="552952"/>
          </a:xfrm>
          <a:prstGeom prst="rect">
            <a:avLst/>
          </a:prstGeom>
        </p:spPr>
      </p:pic>
      <p:sp useBgFill="1">
        <p:nvSpPr>
          <p:cNvPr id="123" name="Oval 122">
            <a:extLst>
              <a:ext uri="{FF2B5EF4-FFF2-40B4-BE49-F238E27FC236}">
                <a16:creationId xmlns:a16="http://schemas.microsoft.com/office/drawing/2014/main" id="{4AC7EE73-58E8-2749-A08D-EF4904F68E3E}"/>
              </a:ext>
            </a:extLst>
          </p:cNvPr>
          <p:cNvSpPr/>
          <p:nvPr/>
        </p:nvSpPr>
        <p:spPr>
          <a:xfrm>
            <a:off x="2831102" y="1479260"/>
            <a:ext cx="1001050" cy="1001050"/>
          </a:xfrm>
          <a:prstGeom prst="ellipse">
            <a:avLst/>
          </a:prstGeom>
          <a:solidFill>
            <a:sysClr val="windowText" lastClr="000000">
              <a:alpha val="2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rla"/>
              <a:ea typeface="+mn-ea"/>
              <a:cs typeface="+mn-cs"/>
            </a:endParaRPr>
          </a:p>
        </p:txBody>
      </p:sp>
      <p:sp>
        <p:nvSpPr>
          <p:cNvPr id="124" name="Freeform 5">
            <a:extLst>
              <a:ext uri="{FF2B5EF4-FFF2-40B4-BE49-F238E27FC236}">
                <a16:creationId xmlns:a16="http://schemas.microsoft.com/office/drawing/2014/main" id="{99D8BCE2-0650-ED4A-9B36-50F75F8F1E7A}"/>
              </a:ext>
            </a:extLst>
          </p:cNvPr>
          <p:cNvSpPr>
            <a:spLocks/>
          </p:cNvSpPr>
          <p:nvPr/>
        </p:nvSpPr>
        <p:spPr bwMode="auto">
          <a:xfrm>
            <a:off x="2897742" y="1545425"/>
            <a:ext cx="863792" cy="862922"/>
          </a:xfrm>
          <a:custGeom>
            <a:avLst/>
            <a:gdLst>
              <a:gd name="T0" fmla="*/ 288 w 576"/>
              <a:gd name="T1" fmla="*/ 0 h 576"/>
              <a:gd name="T2" fmla="*/ 0 w 576"/>
              <a:gd name="T3" fmla="*/ 288 h 576"/>
              <a:gd name="T4" fmla="*/ 0 w 576"/>
              <a:gd name="T5" fmla="*/ 299 h 576"/>
              <a:gd name="T6" fmla="*/ 288 w 576"/>
              <a:gd name="T7" fmla="*/ 576 h 576"/>
              <a:gd name="T8" fmla="*/ 321 w 576"/>
              <a:gd name="T9" fmla="*/ 574 h 576"/>
              <a:gd name="T10" fmla="*/ 576 w 576"/>
              <a:gd name="T11" fmla="*/ 288 h 576"/>
              <a:gd name="T12" fmla="*/ 288 w 576"/>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576" h="576">
                <a:moveTo>
                  <a:pt x="288" y="0"/>
                </a:moveTo>
                <a:cubicBezTo>
                  <a:pt x="129" y="0"/>
                  <a:pt x="0" y="129"/>
                  <a:pt x="0" y="288"/>
                </a:cubicBezTo>
                <a:cubicBezTo>
                  <a:pt x="0" y="292"/>
                  <a:pt x="0" y="296"/>
                  <a:pt x="0" y="299"/>
                </a:cubicBezTo>
                <a:cubicBezTo>
                  <a:pt x="6" y="453"/>
                  <a:pt x="133" y="576"/>
                  <a:pt x="288" y="576"/>
                </a:cubicBezTo>
                <a:cubicBezTo>
                  <a:pt x="299" y="576"/>
                  <a:pt x="310" y="575"/>
                  <a:pt x="321" y="574"/>
                </a:cubicBezTo>
                <a:cubicBezTo>
                  <a:pt x="464" y="558"/>
                  <a:pt x="576" y="436"/>
                  <a:pt x="576" y="288"/>
                </a:cubicBezTo>
                <a:cubicBezTo>
                  <a:pt x="576" y="129"/>
                  <a:pt x="447" y="0"/>
                  <a:pt x="288" y="0"/>
                </a:cubicBezTo>
                <a:close/>
              </a:path>
            </a:pathLst>
          </a:custGeom>
          <a:solidFill>
            <a:schemeClr val="accent1"/>
          </a:solidFill>
          <a:ln w="30163" cap="rnd">
            <a:noFill/>
            <a:prstDash val="solid"/>
            <a:round/>
            <a:headEnd/>
            <a:tailEnd/>
          </a:ln>
          <a:effectLst>
            <a:outerShdw blurRad="50800" dist="50800" dir="564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arla"/>
              <a:ea typeface="+mn-ea"/>
              <a:cs typeface="+mn-cs"/>
            </a:endParaRPr>
          </a:p>
        </p:txBody>
      </p:sp>
      <p:pic>
        <p:nvPicPr>
          <p:cNvPr id="125" name="Graphic 124">
            <a:extLst>
              <a:ext uri="{FF2B5EF4-FFF2-40B4-BE49-F238E27FC236}">
                <a16:creationId xmlns:a16="http://schemas.microsoft.com/office/drawing/2014/main" id="{26068334-7FF0-9C43-A268-F4606FF8F430}"/>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13316" t="13316" r="13316" b="13316"/>
          <a:stretch/>
        </p:blipFill>
        <p:spPr>
          <a:xfrm>
            <a:off x="3007432" y="1624181"/>
            <a:ext cx="633698" cy="633696"/>
          </a:xfrm>
          <a:prstGeom prst="rect">
            <a:avLst/>
          </a:prstGeom>
        </p:spPr>
      </p:pic>
      <p:pic>
        <p:nvPicPr>
          <p:cNvPr id="126" name="Graphic 125">
            <a:extLst>
              <a:ext uri="{FF2B5EF4-FFF2-40B4-BE49-F238E27FC236}">
                <a16:creationId xmlns:a16="http://schemas.microsoft.com/office/drawing/2014/main" id="{55AF32E2-7E5A-3E4B-8B3A-11D7A0391FB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46419" y="2316117"/>
            <a:ext cx="1056822" cy="1056822"/>
          </a:xfrm>
          <a:prstGeom prst="rect">
            <a:avLst/>
          </a:prstGeom>
        </p:spPr>
      </p:pic>
      <p:grpSp>
        <p:nvGrpSpPr>
          <p:cNvPr id="127" name="Group 126">
            <a:extLst>
              <a:ext uri="{FF2B5EF4-FFF2-40B4-BE49-F238E27FC236}">
                <a16:creationId xmlns:a16="http://schemas.microsoft.com/office/drawing/2014/main" id="{AA10DFF1-4122-124F-B063-C40129A5588B}"/>
              </a:ext>
            </a:extLst>
          </p:cNvPr>
          <p:cNvGrpSpPr/>
          <p:nvPr/>
        </p:nvGrpSpPr>
        <p:grpSpPr>
          <a:xfrm>
            <a:off x="6342086" y="1526338"/>
            <a:ext cx="1271126" cy="1095104"/>
            <a:chOff x="6342086" y="1617778"/>
            <a:chExt cx="1271126" cy="1095104"/>
          </a:xfrm>
        </p:grpSpPr>
        <p:sp>
          <p:nvSpPr>
            <p:cNvPr id="128" name="TextBox 127">
              <a:extLst>
                <a:ext uri="{FF2B5EF4-FFF2-40B4-BE49-F238E27FC236}">
                  <a16:creationId xmlns:a16="http://schemas.microsoft.com/office/drawing/2014/main" id="{6C7D754E-06AD-F443-B2E3-E23C1DD4E3F2}"/>
                </a:ext>
              </a:extLst>
            </p:cNvPr>
            <p:cNvSpPr txBox="1"/>
            <p:nvPr/>
          </p:nvSpPr>
          <p:spPr>
            <a:xfrm>
              <a:off x="6342086" y="1617778"/>
              <a:ext cx="1271126" cy="10951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4130" tIns="24130" rIns="24130" bIns="24130"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ITC Avant Garde Pro Md" panose="02000503030000020004" pitchFamily="2" charset="77"/>
                  <a:ea typeface="+mn-ea"/>
                  <a:cs typeface="+mn-cs"/>
                </a:rPr>
                <a:t>PREVENT</a:t>
              </a:r>
            </a:p>
            <a:p>
              <a:pPr marL="0" marR="0" lvl="0" indent="0" algn="l" defTabSz="844550" rtl="0" eaLnBrk="1" fontAlgn="auto" latinLnBrk="0" hangingPunct="1">
                <a:lnSpc>
                  <a:spcPct val="90000"/>
                </a:lnSpc>
                <a:spcBef>
                  <a:spcPts val="1000"/>
                </a:spcBef>
                <a:spcAft>
                  <a:spcPts val="500"/>
                </a:spcAft>
                <a:buClrTx/>
                <a:buSzTx/>
                <a:buFontTx/>
                <a:buNone/>
                <a:tabLst/>
                <a:defRPr/>
              </a:pPr>
              <a:r>
                <a:rPr kumimoji="0" lang="en-US" sz="1200" b="0" i="0" u="none" strike="noStrike" kern="0" cap="none" spc="0" normalizeH="0" baseline="0" noProof="0">
                  <a:ln>
                    <a:noFill/>
                  </a:ln>
                  <a:solidFill>
                    <a:prstClr val="white"/>
                  </a:solidFill>
                  <a:effectLst/>
                  <a:uLnTx/>
                  <a:uFillTx/>
                  <a:latin typeface="Karla"/>
                  <a:ea typeface="+mn-ea"/>
                  <a:cs typeface="+mn-cs"/>
                </a:rPr>
                <a:t>BLOCK THREATS</a:t>
              </a:r>
            </a:p>
          </p:txBody>
        </p:sp>
        <p:cxnSp>
          <p:nvCxnSpPr>
            <p:cNvPr id="129" name="Straight Connector 128">
              <a:extLst>
                <a:ext uri="{FF2B5EF4-FFF2-40B4-BE49-F238E27FC236}">
                  <a16:creationId xmlns:a16="http://schemas.microsoft.com/office/drawing/2014/main" id="{83111A19-AE5B-7C45-89FC-4FAF8F6B79FF}"/>
                </a:ext>
              </a:extLst>
            </p:cNvPr>
            <p:cNvCxnSpPr/>
            <p:nvPr/>
          </p:nvCxnSpPr>
          <p:spPr>
            <a:xfrm>
              <a:off x="6351723" y="1957572"/>
              <a:ext cx="12456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 name="Group 129">
            <a:extLst>
              <a:ext uri="{FF2B5EF4-FFF2-40B4-BE49-F238E27FC236}">
                <a16:creationId xmlns:a16="http://schemas.microsoft.com/office/drawing/2014/main" id="{B2E2CB18-C9C7-E742-BD17-D930A14BF3CB}"/>
              </a:ext>
            </a:extLst>
          </p:cNvPr>
          <p:cNvGrpSpPr/>
          <p:nvPr/>
        </p:nvGrpSpPr>
        <p:grpSpPr>
          <a:xfrm>
            <a:off x="6366789" y="3054980"/>
            <a:ext cx="2021373" cy="1271126"/>
            <a:chOff x="6366789" y="3274484"/>
            <a:chExt cx="2021373" cy="1271126"/>
          </a:xfrm>
        </p:grpSpPr>
        <p:sp>
          <p:nvSpPr>
            <p:cNvPr id="131" name="TextBox 130">
              <a:extLst>
                <a:ext uri="{FF2B5EF4-FFF2-40B4-BE49-F238E27FC236}">
                  <a16:creationId xmlns:a16="http://schemas.microsoft.com/office/drawing/2014/main" id="{0D5039D7-1D55-1B4D-A286-C76287937A53}"/>
                </a:ext>
              </a:extLst>
            </p:cNvPr>
            <p:cNvSpPr txBox="1"/>
            <p:nvPr/>
          </p:nvSpPr>
          <p:spPr>
            <a:xfrm>
              <a:off x="6366789" y="3274484"/>
              <a:ext cx="2021373" cy="127112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4130" tIns="24130" rIns="24130" bIns="24130"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ITC Avant Garde Pro Md" panose="02000503030000020004" pitchFamily="2" charset="77"/>
                  <a:ea typeface="+mn-ea"/>
                  <a:cs typeface="+mn-cs"/>
                </a:rPr>
                <a:t>MONITOR</a:t>
              </a:r>
            </a:p>
            <a:p>
              <a:pPr marL="0" marR="0" lvl="0" indent="0" algn="l" defTabSz="844550" rtl="0" eaLnBrk="1" fontAlgn="auto" latinLnBrk="0" hangingPunct="1">
                <a:lnSpc>
                  <a:spcPct val="90000"/>
                </a:lnSpc>
                <a:spcBef>
                  <a:spcPts val="1000"/>
                </a:spcBef>
                <a:spcAft>
                  <a:spcPts val="500"/>
                </a:spcAft>
                <a:buClrTx/>
                <a:buSzTx/>
                <a:buFontTx/>
                <a:buNone/>
                <a:tabLst/>
                <a:defRPr/>
              </a:pPr>
              <a:r>
                <a:rPr kumimoji="0" lang="en-US" sz="1200" b="0" i="0" u="none" strike="noStrike" kern="0" cap="none" spc="0" normalizeH="0" baseline="0" noProof="0">
                  <a:ln>
                    <a:noFill/>
                  </a:ln>
                  <a:solidFill>
                    <a:prstClr val="white"/>
                  </a:solidFill>
                  <a:effectLst/>
                  <a:uLnTx/>
                  <a:uFillTx/>
                  <a:latin typeface="Karla"/>
                  <a:ea typeface="+mn-ea"/>
                  <a:cs typeface="+mn-cs"/>
                </a:rPr>
                <a:t>DETECT</a:t>
              </a:r>
            </a:p>
            <a:p>
              <a:pPr marL="0" marR="0" lvl="0" indent="0" algn="l" defTabSz="844550" rtl="0" eaLnBrk="1" fontAlgn="auto" latinLnBrk="0" hangingPunct="1">
                <a:lnSpc>
                  <a:spcPct val="90000"/>
                </a:lnSpc>
                <a:spcBef>
                  <a:spcPts val="0"/>
                </a:spcBef>
                <a:spcAft>
                  <a:spcPts val="500"/>
                </a:spcAft>
                <a:buClrTx/>
                <a:buSzTx/>
                <a:buFontTx/>
                <a:buNone/>
                <a:tabLst/>
                <a:defRPr/>
              </a:pPr>
              <a:r>
                <a:rPr kumimoji="0" lang="en-US" sz="1200" b="0" i="0" u="none" strike="noStrike" kern="0" cap="none" spc="0" normalizeH="0" baseline="0" noProof="0">
                  <a:ln>
                    <a:noFill/>
                  </a:ln>
                  <a:solidFill>
                    <a:prstClr val="white"/>
                  </a:solidFill>
                  <a:effectLst/>
                  <a:uLnTx/>
                  <a:uFillTx/>
                  <a:latin typeface="Karla"/>
                  <a:ea typeface="+mn-ea"/>
                  <a:cs typeface="+mn-cs"/>
                </a:rPr>
                <a:t>PRIORITIZE</a:t>
              </a:r>
            </a:p>
            <a:p>
              <a:pPr marL="0" marR="0" lvl="0" indent="0" algn="l" defTabSz="844550" rtl="0" eaLnBrk="1" fontAlgn="auto" latinLnBrk="0" hangingPunct="1">
                <a:lnSpc>
                  <a:spcPct val="90000"/>
                </a:lnSpc>
                <a:spcBef>
                  <a:spcPts val="0"/>
                </a:spcBef>
                <a:spcAft>
                  <a:spcPts val="500"/>
                </a:spcAft>
                <a:buClrTx/>
                <a:buSzTx/>
                <a:buFontTx/>
                <a:buNone/>
                <a:tabLst/>
                <a:defRPr/>
              </a:pPr>
              <a:r>
                <a:rPr kumimoji="0" lang="en-US" sz="1200" b="0" i="0" u="none" strike="noStrike" kern="0" cap="none" spc="0" normalizeH="0" baseline="0" noProof="0">
                  <a:ln>
                    <a:noFill/>
                  </a:ln>
                  <a:solidFill>
                    <a:prstClr val="white"/>
                  </a:solidFill>
                  <a:effectLst/>
                  <a:uLnTx/>
                  <a:uFillTx/>
                  <a:latin typeface="Karla"/>
                  <a:ea typeface="+mn-ea"/>
                  <a:cs typeface="+mn-cs"/>
                </a:rPr>
                <a:t>INVESTIGATE</a:t>
              </a:r>
            </a:p>
          </p:txBody>
        </p:sp>
        <p:cxnSp>
          <p:nvCxnSpPr>
            <p:cNvPr id="132" name="Straight Connector 131">
              <a:extLst>
                <a:ext uri="{FF2B5EF4-FFF2-40B4-BE49-F238E27FC236}">
                  <a16:creationId xmlns:a16="http://schemas.microsoft.com/office/drawing/2014/main" id="{627D3BED-145E-7B46-94A4-D8575FDDFEE1}"/>
                </a:ext>
              </a:extLst>
            </p:cNvPr>
            <p:cNvCxnSpPr/>
            <p:nvPr/>
          </p:nvCxnSpPr>
          <p:spPr>
            <a:xfrm>
              <a:off x="6376427" y="3614278"/>
              <a:ext cx="1245937"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 name="Group 132">
            <a:extLst>
              <a:ext uri="{FF2B5EF4-FFF2-40B4-BE49-F238E27FC236}">
                <a16:creationId xmlns:a16="http://schemas.microsoft.com/office/drawing/2014/main" id="{9C891FAF-CB5B-BD4C-8E23-DA2D405B3256}"/>
              </a:ext>
            </a:extLst>
          </p:cNvPr>
          <p:cNvGrpSpPr/>
          <p:nvPr/>
        </p:nvGrpSpPr>
        <p:grpSpPr>
          <a:xfrm>
            <a:off x="1341028" y="1526338"/>
            <a:ext cx="1271126" cy="1271126"/>
            <a:chOff x="1341028" y="1617778"/>
            <a:chExt cx="1271126" cy="1271126"/>
          </a:xfrm>
        </p:grpSpPr>
        <p:sp>
          <p:nvSpPr>
            <p:cNvPr id="134" name="TextBox 133">
              <a:extLst>
                <a:ext uri="{FF2B5EF4-FFF2-40B4-BE49-F238E27FC236}">
                  <a16:creationId xmlns:a16="http://schemas.microsoft.com/office/drawing/2014/main" id="{59A7E92F-721D-104E-806A-CDD8116A626A}"/>
                </a:ext>
              </a:extLst>
            </p:cNvPr>
            <p:cNvSpPr txBox="1"/>
            <p:nvPr/>
          </p:nvSpPr>
          <p:spPr>
            <a:xfrm>
              <a:off x="1341028" y="1617778"/>
              <a:ext cx="1271126" cy="127112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4130" tIns="24130" rIns="24130" bIns="24130" numCol="1" spcCol="1270" anchor="t" anchorCtr="0">
              <a:noAutofit/>
            </a:bodyPr>
            <a:lstStyle/>
            <a:p>
              <a:pPr marL="0" marR="0" lvl="0" indent="0" algn="r" defTabSz="8445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ITC Avant Garde Pro Md" panose="02000503030000020004" pitchFamily="2" charset="77"/>
                  <a:ea typeface="+mn-ea"/>
                  <a:cs typeface="+mn-cs"/>
                </a:rPr>
                <a:t>MANAGE</a:t>
              </a:r>
            </a:p>
            <a:p>
              <a:pPr marL="0" marR="0" lvl="0" indent="0" algn="r" defTabSz="844550" rtl="0" eaLnBrk="1" fontAlgn="auto" latinLnBrk="0" hangingPunct="1">
                <a:lnSpc>
                  <a:spcPct val="90000"/>
                </a:lnSpc>
                <a:spcBef>
                  <a:spcPts val="1000"/>
                </a:spcBef>
                <a:spcAft>
                  <a:spcPts val="500"/>
                </a:spcAft>
                <a:buClrTx/>
                <a:buSzTx/>
                <a:buFontTx/>
                <a:buNone/>
                <a:tabLst/>
                <a:defRPr/>
              </a:pPr>
              <a:r>
                <a:rPr kumimoji="0" lang="en-US" sz="1200" b="0" i="0" u="none" strike="noStrike" kern="0" cap="none" spc="0" normalizeH="0" baseline="0" noProof="0">
                  <a:ln>
                    <a:noFill/>
                  </a:ln>
                  <a:solidFill>
                    <a:prstClr val="white"/>
                  </a:solidFill>
                  <a:effectLst/>
                  <a:uLnTx/>
                  <a:uFillTx/>
                  <a:latin typeface="Karla"/>
                  <a:ea typeface="+mn-ea"/>
                  <a:cs typeface="+mn-cs"/>
                </a:rPr>
                <a:t>IMPLEMENT</a:t>
              </a:r>
            </a:p>
            <a:p>
              <a:pPr marL="0" marR="0" lvl="1" indent="0" algn="r" defTabSz="666750" rtl="0" eaLnBrk="1" fontAlgn="auto" latinLnBrk="0" hangingPunct="1">
                <a:lnSpc>
                  <a:spcPct val="90000"/>
                </a:lnSpc>
                <a:spcBef>
                  <a:spcPct val="0"/>
                </a:spcBef>
                <a:spcAft>
                  <a:spcPts val="500"/>
                </a:spcAft>
                <a:buClrTx/>
                <a:buSzTx/>
                <a:buFontTx/>
                <a:buNone/>
                <a:tabLst/>
                <a:defRPr/>
              </a:pPr>
              <a:r>
                <a:rPr kumimoji="0" lang="en-US" sz="1200" b="0" i="0" u="none" strike="noStrike" kern="0" cap="none" spc="0" normalizeH="0" baseline="0" noProof="0">
                  <a:ln>
                    <a:noFill/>
                  </a:ln>
                  <a:solidFill>
                    <a:prstClr val="white"/>
                  </a:solidFill>
                  <a:effectLst/>
                  <a:uLnTx/>
                  <a:uFillTx/>
                  <a:latin typeface="Karla"/>
                  <a:ea typeface="+mn-ea"/>
                  <a:cs typeface="+mn-cs"/>
                </a:rPr>
                <a:t>CONFIGURE</a:t>
              </a:r>
            </a:p>
            <a:p>
              <a:pPr marL="0" marR="0" lvl="1" indent="0" algn="r" defTabSz="666750" rtl="0" eaLnBrk="1" fontAlgn="auto" latinLnBrk="0" hangingPunct="1">
                <a:lnSpc>
                  <a:spcPct val="90000"/>
                </a:lnSpc>
                <a:spcBef>
                  <a:spcPct val="0"/>
                </a:spcBef>
                <a:spcAft>
                  <a:spcPts val="500"/>
                </a:spcAft>
                <a:buClrTx/>
                <a:buSzTx/>
                <a:buFontTx/>
                <a:buNone/>
                <a:tabLst/>
                <a:defRPr/>
              </a:pPr>
              <a:r>
                <a:rPr kumimoji="0" lang="en-US" sz="1200" b="0" i="0" u="none" strike="noStrike" kern="0" cap="none" spc="0" normalizeH="0" baseline="0" noProof="0">
                  <a:ln>
                    <a:noFill/>
                  </a:ln>
                  <a:solidFill>
                    <a:prstClr val="white"/>
                  </a:solidFill>
                  <a:effectLst/>
                  <a:uLnTx/>
                  <a:uFillTx/>
                  <a:latin typeface="Karla"/>
                  <a:ea typeface="+mn-ea"/>
                  <a:cs typeface="+mn-cs"/>
                </a:rPr>
                <a:t>TUNE</a:t>
              </a:r>
            </a:p>
          </p:txBody>
        </p:sp>
        <p:cxnSp>
          <p:nvCxnSpPr>
            <p:cNvPr id="135" name="Straight Connector 134">
              <a:extLst>
                <a:ext uri="{FF2B5EF4-FFF2-40B4-BE49-F238E27FC236}">
                  <a16:creationId xmlns:a16="http://schemas.microsoft.com/office/drawing/2014/main" id="{A776AEA8-370F-1C41-9936-43582DBA37C2}"/>
                </a:ext>
              </a:extLst>
            </p:cNvPr>
            <p:cNvCxnSpPr>
              <a:cxnSpLocks/>
            </p:cNvCxnSpPr>
            <p:nvPr/>
          </p:nvCxnSpPr>
          <p:spPr>
            <a:xfrm>
              <a:off x="1350665" y="1957572"/>
              <a:ext cx="1245937"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 name="Group 135">
            <a:extLst>
              <a:ext uri="{FF2B5EF4-FFF2-40B4-BE49-F238E27FC236}">
                <a16:creationId xmlns:a16="http://schemas.microsoft.com/office/drawing/2014/main" id="{1004B777-C9EE-264C-8766-F44097C9079A}"/>
              </a:ext>
            </a:extLst>
          </p:cNvPr>
          <p:cNvGrpSpPr/>
          <p:nvPr/>
        </p:nvGrpSpPr>
        <p:grpSpPr>
          <a:xfrm>
            <a:off x="1341028" y="3196795"/>
            <a:ext cx="1271126" cy="1033478"/>
            <a:chOff x="1341028" y="3288235"/>
            <a:chExt cx="1271126" cy="1033478"/>
          </a:xfrm>
        </p:grpSpPr>
        <p:cxnSp>
          <p:nvCxnSpPr>
            <p:cNvPr id="137" name="Straight Connector 136">
              <a:extLst>
                <a:ext uri="{FF2B5EF4-FFF2-40B4-BE49-F238E27FC236}">
                  <a16:creationId xmlns:a16="http://schemas.microsoft.com/office/drawing/2014/main" id="{81BD9F56-307C-8745-A080-BEAB8E73AF95}"/>
                </a:ext>
              </a:extLst>
            </p:cNvPr>
            <p:cNvCxnSpPr/>
            <p:nvPr/>
          </p:nvCxnSpPr>
          <p:spPr>
            <a:xfrm>
              <a:off x="1350665" y="3614278"/>
              <a:ext cx="1245937"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8" name="TextBox 137">
              <a:extLst>
                <a:ext uri="{FF2B5EF4-FFF2-40B4-BE49-F238E27FC236}">
                  <a16:creationId xmlns:a16="http://schemas.microsoft.com/office/drawing/2014/main" id="{E89606D4-383B-CF49-9E7E-155A0E2DDC61}"/>
                </a:ext>
              </a:extLst>
            </p:cNvPr>
            <p:cNvSpPr txBox="1"/>
            <p:nvPr/>
          </p:nvSpPr>
          <p:spPr>
            <a:xfrm>
              <a:off x="1341028" y="3288235"/>
              <a:ext cx="1271126" cy="10334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4130" tIns="24130" rIns="24130" bIns="24130" numCol="1" spcCol="1270" anchor="t" anchorCtr="0">
              <a:noAutofit/>
            </a:bodyPr>
            <a:lstStyle/>
            <a:p>
              <a:pPr marL="0" marR="0" lvl="0" indent="0" algn="r" defTabSz="8445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ITC Avant Garde Pro Md" panose="02000503030000020004" pitchFamily="2" charset="77"/>
                  <a:ea typeface="+mn-ea"/>
                  <a:cs typeface="+mn-cs"/>
                </a:rPr>
                <a:t>RESPOND</a:t>
              </a:r>
            </a:p>
            <a:p>
              <a:pPr marL="0" marR="0" lvl="0" indent="0" algn="r" defTabSz="844550" rtl="0" eaLnBrk="1" fontAlgn="auto" latinLnBrk="0" hangingPunct="1">
                <a:lnSpc>
                  <a:spcPct val="90000"/>
                </a:lnSpc>
                <a:spcBef>
                  <a:spcPts val="1000"/>
                </a:spcBef>
                <a:spcAft>
                  <a:spcPts val="500"/>
                </a:spcAft>
                <a:buClrTx/>
                <a:buSzTx/>
                <a:buFontTx/>
                <a:buNone/>
                <a:tabLst/>
                <a:defRPr/>
              </a:pPr>
              <a:r>
                <a:rPr kumimoji="0" lang="en-US" sz="1200" b="0" i="0" u="none" strike="noStrike" kern="0" cap="none" spc="0" normalizeH="0" baseline="0" noProof="0">
                  <a:ln>
                    <a:noFill/>
                  </a:ln>
                  <a:solidFill>
                    <a:prstClr val="white"/>
                  </a:solidFill>
                  <a:effectLst/>
                  <a:uLnTx/>
                  <a:uFillTx/>
                  <a:latin typeface="Karla"/>
                  <a:ea typeface="+mn-ea"/>
                  <a:cs typeface="+mn-cs"/>
                </a:rPr>
                <a:t>CONTAIN</a:t>
              </a:r>
            </a:p>
            <a:p>
              <a:pPr marL="0" marR="0" lvl="1" indent="0" algn="r" defTabSz="666750" rtl="0" eaLnBrk="1" fontAlgn="auto" latinLnBrk="0" hangingPunct="1">
                <a:lnSpc>
                  <a:spcPct val="90000"/>
                </a:lnSpc>
                <a:spcBef>
                  <a:spcPct val="0"/>
                </a:spcBef>
                <a:spcAft>
                  <a:spcPts val="500"/>
                </a:spcAft>
                <a:buClrTx/>
                <a:buSzTx/>
                <a:buFontTx/>
                <a:buNone/>
                <a:tabLst/>
                <a:defRPr/>
              </a:pPr>
              <a:r>
                <a:rPr kumimoji="0" lang="en-US" sz="1200" b="0" i="0" u="none" strike="noStrike" kern="0" cap="none" spc="0" normalizeH="0" baseline="0" noProof="0">
                  <a:ln>
                    <a:noFill/>
                  </a:ln>
                  <a:solidFill>
                    <a:prstClr val="white"/>
                  </a:solidFill>
                  <a:effectLst/>
                  <a:uLnTx/>
                  <a:uFillTx/>
                  <a:latin typeface="Karla"/>
                  <a:ea typeface="+mn-ea"/>
                  <a:cs typeface="+mn-cs"/>
                </a:rPr>
                <a:t>REMEDIATE</a:t>
              </a:r>
            </a:p>
          </p:txBody>
        </p:sp>
      </p:grpSp>
      <p:grpSp>
        <p:nvGrpSpPr>
          <p:cNvPr id="139" name="Group 138">
            <a:extLst>
              <a:ext uri="{FF2B5EF4-FFF2-40B4-BE49-F238E27FC236}">
                <a16:creationId xmlns:a16="http://schemas.microsoft.com/office/drawing/2014/main" id="{EB3E5692-4B56-B646-8BA4-2C32DABA1923}"/>
              </a:ext>
            </a:extLst>
          </p:cNvPr>
          <p:cNvGrpSpPr/>
          <p:nvPr/>
        </p:nvGrpSpPr>
        <p:grpSpPr>
          <a:xfrm>
            <a:off x="2906445" y="2154738"/>
            <a:ext cx="3123155" cy="2084259"/>
            <a:chOff x="2906445" y="2246178"/>
            <a:chExt cx="3123155" cy="2084259"/>
          </a:xfrm>
        </p:grpSpPr>
        <p:grpSp>
          <p:nvGrpSpPr>
            <p:cNvPr id="140" name="Group 139">
              <a:extLst>
                <a:ext uri="{FF2B5EF4-FFF2-40B4-BE49-F238E27FC236}">
                  <a16:creationId xmlns:a16="http://schemas.microsoft.com/office/drawing/2014/main" id="{85DE3695-FD20-C34F-B61C-ACD98E260338}"/>
                </a:ext>
              </a:extLst>
            </p:cNvPr>
            <p:cNvGrpSpPr/>
            <p:nvPr/>
          </p:nvGrpSpPr>
          <p:grpSpPr>
            <a:xfrm>
              <a:off x="2906445" y="2246178"/>
              <a:ext cx="320557" cy="320557"/>
              <a:chOff x="429823" y="3502049"/>
              <a:chExt cx="265279" cy="265279"/>
            </a:xfrm>
          </p:grpSpPr>
          <p:sp>
            <p:nvSpPr>
              <p:cNvPr id="153" name="Oval 152">
                <a:extLst>
                  <a:ext uri="{FF2B5EF4-FFF2-40B4-BE49-F238E27FC236}">
                    <a16:creationId xmlns:a16="http://schemas.microsoft.com/office/drawing/2014/main" id="{06B3A223-895F-8547-B7FE-815FBCF1C6AD}"/>
                  </a:ext>
                </a:extLst>
              </p:cNvPr>
              <p:cNvSpPr/>
              <p:nvPr/>
            </p:nvSpPr>
            <p:spPr>
              <a:xfrm>
                <a:off x="429823" y="3502049"/>
                <a:ext cx="265279" cy="265279"/>
              </a:xfrm>
              <a:prstGeom prst="ellipse">
                <a:avLst/>
              </a:prstGeom>
              <a:solidFill>
                <a:schemeClr val="accent6"/>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endParaRPr>
              </a:p>
            </p:txBody>
          </p:sp>
          <p:pic>
            <p:nvPicPr>
              <p:cNvPr id="154" name="Picture 153">
                <a:extLst>
                  <a:ext uri="{FF2B5EF4-FFF2-40B4-BE49-F238E27FC236}">
                    <a16:creationId xmlns:a16="http://schemas.microsoft.com/office/drawing/2014/main" id="{18A39C80-3151-6F4C-A470-0273D2D0539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39870" y="3515446"/>
                <a:ext cx="247792" cy="229174"/>
              </a:xfrm>
              <a:prstGeom prst="rect">
                <a:avLst/>
              </a:prstGeom>
            </p:spPr>
          </p:pic>
        </p:grpSp>
        <p:grpSp>
          <p:nvGrpSpPr>
            <p:cNvPr id="141" name="Group 140">
              <a:extLst>
                <a:ext uri="{FF2B5EF4-FFF2-40B4-BE49-F238E27FC236}">
                  <a16:creationId xmlns:a16="http://schemas.microsoft.com/office/drawing/2014/main" id="{7B96C790-30B4-5544-895D-BE586120F89C}"/>
                </a:ext>
              </a:extLst>
            </p:cNvPr>
            <p:cNvGrpSpPr/>
            <p:nvPr/>
          </p:nvGrpSpPr>
          <p:grpSpPr>
            <a:xfrm>
              <a:off x="5709043" y="2246178"/>
              <a:ext cx="320557" cy="320557"/>
              <a:chOff x="5213274" y="2236022"/>
              <a:chExt cx="265279" cy="265279"/>
            </a:xfrm>
          </p:grpSpPr>
          <p:sp>
            <p:nvSpPr>
              <p:cNvPr id="151" name="Oval 150">
                <a:extLst>
                  <a:ext uri="{FF2B5EF4-FFF2-40B4-BE49-F238E27FC236}">
                    <a16:creationId xmlns:a16="http://schemas.microsoft.com/office/drawing/2014/main" id="{56536204-39DF-564D-BE45-2CD8BC77EDAC}"/>
                  </a:ext>
                </a:extLst>
              </p:cNvPr>
              <p:cNvSpPr/>
              <p:nvPr/>
            </p:nvSpPr>
            <p:spPr>
              <a:xfrm>
                <a:off x="5213274" y="2236022"/>
                <a:ext cx="265279" cy="265279"/>
              </a:xfrm>
              <a:prstGeom prst="ellipse">
                <a:avLst/>
              </a:prstGeom>
              <a:solidFill>
                <a:schemeClr val="accent6"/>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endParaRPr>
              </a:p>
            </p:txBody>
          </p:sp>
          <p:pic>
            <p:nvPicPr>
              <p:cNvPr id="152" name="Graphic 151">
                <a:extLst>
                  <a:ext uri="{FF2B5EF4-FFF2-40B4-BE49-F238E27FC236}">
                    <a16:creationId xmlns:a16="http://schemas.microsoft.com/office/drawing/2014/main" id="{86E22EA0-3B39-4444-BB2A-B343D15A919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56168" y="2297217"/>
                <a:ext cx="169941" cy="150585"/>
              </a:xfrm>
              <a:prstGeom prst="rect">
                <a:avLst/>
              </a:prstGeom>
            </p:spPr>
          </p:pic>
        </p:grpSp>
        <p:grpSp>
          <p:nvGrpSpPr>
            <p:cNvPr id="142" name="Group 141">
              <a:extLst>
                <a:ext uri="{FF2B5EF4-FFF2-40B4-BE49-F238E27FC236}">
                  <a16:creationId xmlns:a16="http://schemas.microsoft.com/office/drawing/2014/main" id="{D464DCB1-2440-594E-8DD3-65A51F3CFB3F}"/>
                </a:ext>
              </a:extLst>
            </p:cNvPr>
            <p:cNvGrpSpPr/>
            <p:nvPr/>
          </p:nvGrpSpPr>
          <p:grpSpPr>
            <a:xfrm>
              <a:off x="2906445" y="3905421"/>
              <a:ext cx="320557" cy="320557"/>
              <a:chOff x="429823" y="3502049"/>
              <a:chExt cx="265279" cy="265279"/>
            </a:xfrm>
          </p:grpSpPr>
          <p:sp>
            <p:nvSpPr>
              <p:cNvPr id="149" name="Oval 148">
                <a:extLst>
                  <a:ext uri="{FF2B5EF4-FFF2-40B4-BE49-F238E27FC236}">
                    <a16:creationId xmlns:a16="http://schemas.microsoft.com/office/drawing/2014/main" id="{307232E2-08EC-2947-B992-F12A7B4B66D0}"/>
                  </a:ext>
                </a:extLst>
              </p:cNvPr>
              <p:cNvSpPr/>
              <p:nvPr/>
            </p:nvSpPr>
            <p:spPr>
              <a:xfrm>
                <a:off x="429823" y="3502049"/>
                <a:ext cx="265279" cy="265279"/>
              </a:xfrm>
              <a:prstGeom prst="ellipse">
                <a:avLst/>
              </a:prstGeom>
              <a:solidFill>
                <a:schemeClr val="accent6"/>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endParaRPr>
              </a:p>
            </p:txBody>
          </p:sp>
          <p:pic>
            <p:nvPicPr>
              <p:cNvPr id="150" name="Picture 149">
                <a:extLst>
                  <a:ext uri="{FF2B5EF4-FFF2-40B4-BE49-F238E27FC236}">
                    <a16:creationId xmlns:a16="http://schemas.microsoft.com/office/drawing/2014/main" id="{54BB9C1C-8BAC-CC4C-B4D4-8D0290E099A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33172" y="3512096"/>
                <a:ext cx="253392" cy="234353"/>
              </a:xfrm>
              <a:prstGeom prst="rect">
                <a:avLst/>
              </a:prstGeom>
            </p:spPr>
          </p:pic>
        </p:grpSp>
        <p:grpSp>
          <p:nvGrpSpPr>
            <p:cNvPr id="143" name="Group 142">
              <a:extLst>
                <a:ext uri="{FF2B5EF4-FFF2-40B4-BE49-F238E27FC236}">
                  <a16:creationId xmlns:a16="http://schemas.microsoft.com/office/drawing/2014/main" id="{C89911F2-C140-6F46-BB8D-1E41EEACA638}"/>
                </a:ext>
              </a:extLst>
            </p:cNvPr>
            <p:cNvGrpSpPr/>
            <p:nvPr/>
          </p:nvGrpSpPr>
          <p:grpSpPr>
            <a:xfrm>
              <a:off x="5192208" y="3905421"/>
              <a:ext cx="320557" cy="320557"/>
              <a:chOff x="5213274" y="2236022"/>
              <a:chExt cx="265279" cy="265279"/>
            </a:xfrm>
          </p:grpSpPr>
          <p:sp>
            <p:nvSpPr>
              <p:cNvPr id="147" name="Oval 146">
                <a:extLst>
                  <a:ext uri="{FF2B5EF4-FFF2-40B4-BE49-F238E27FC236}">
                    <a16:creationId xmlns:a16="http://schemas.microsoft.com/office/drawing/2014/main" id="{F52D43DB-CC80-754C-A95A-8ABD33C43FF6}"/>
                  </a:ext>
                </a:extLst>
              </p:cNvPr>
              <p:cNvSpPr/>
              <p:nvPr/>
            </p:nvSpPr>
            <p:spPr>
              <a:xfrm>
                <a:off x="5213274" y="2236022"/>
                <a:ext cx="265279" cy="265279"/>
              </a:xfrm>
              <a:prstGeom prst="ellipse">
                <a:avLst/>
              </a:prstGeom>
              <a:solidFill>
                <a:schemeClr val="accent6"/>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endParaRPr>
              </a:p>
            </p:txBody>
          </p:sp>
          <p:pic>
            <p:nvPicPr>
              <p:cNvPr id="148" name="Graphic 147">
                <a:extLst>
                  <a:ext uri="{FF2B5EF4-FFF2-40B4-BE49-F238E27FC236}">
                    <a16:creationId xmlns:a16="http://schemas.microsoft.com/office/drawing/2014/main" id="{114D9B6B-B1E5-1744-9981-5A48C217B99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52820" y="2294630"/>
                <a:ext cx="176640" cy="156521"/>
              </a:xfrm>
              <a:prstGeom prst="rect">
                <a:avLst/>
              </a:prstGeom>
            </p:spPr>
          </p:pic>
        </p:grpSp>
        <p:grpSp>
          <p:nvGrpSpPr>
            <p:cNvPr id="144" name="Group 143">
              <a:extLst>
                <a:ext uri="{FF2B5EF4-FFF2-40B4-BE49-F238E27FC236}">
                  <a16:creationId xmlns:a16="http://schemas.microsoft.com/office/drawing/2014/main" id="{6E847649-6C7A-594F-8CF7-713A32C3BA6E}"/>
                </a:ext>
              </a:extLst>
            </p:cNvPr>
            <p:cNvGrpSpPr/>
            <p:nvPr/>
          </p:nvGrpSpPr>
          <p:grpSpPr>
            <a:xfrm>
              <a:off x="5432895" y="4009880"/>
              <a:ext cx="320557" cy="320557"/>
              <a:chOff x="429823" y="3502049"/>
              <a:chExt cx="265279" cy="265279"/>
            </a:xfrm>
          </p:grpSpPr>
          <p:sp>
            <p:nvSpPr>
              <p:cNvPr id="145" name="Oval 144">
                <a:extLst>
                  <a:ext uri="{FF2B5EF4-FFF2-40B4-BE49-F238E27FC236}">
                    <a16:creationId xmlns:a16="http://schemas.microsoft.com/office/drawing/2014/main" id="{E8653727-DE60-714D-BC12-48380D03BBA3}"/>
                  </a:ext>
                </a:extLst>
              </p:cNvPr>
              <p:cNvSpPr/>
              <p:nvPr/>
            </p:nvSpPr>
            <p:spPr>
              <a:xfrm>
                <a:off x="429823" y="3502049"/>
                <a:ext cx="265279" cy="265279"/>
              </a:xfrm>
              <a:prstGeom prst="ellipse">
                <a:avLst/>
              </a:prstGeom>
              <a:solidFill>
                <a:schemeClr val="accent6"/>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Tungsten Rounded Medium" pitchFamily="2" charset="0"/>
                  <a:ea typeface="+mn-ea"/>
                  <a:cs typeface="+mn-cs"/>
                  <a:sym typeface="Calibri"/>
                </a:endParaRPr>
              </a:p>
            </p:txBody>
          </p:sp>
          <p:pic>
            <p:nvPicPr>
              <p:cNvPr id="146" name="Picture 145">
                <a:extLst>
                  <a:ext uri="{FF2B5EF4-FFF2-40B4-BE49-F238E27FC236}">
                    <a16:creationId xmlns:a16="http://schemas.microsoft.com/office/drawing/2014/main" id="{0E181041-ACD4-F147-9330-9F5EB37F4E8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33172" y="3512097"/>
                <a:ext cx="254084" cy="234993"/>
              </a:xfrm>
              <a:prstGeom prst="rect">
                <a:avLst/>
              </a:prstGeom>
            </p:spPr>
          </p:pic>
        </p:grpSp>
      </p:grpSp>
      <p:sp>
        <p:nvSpPr>
          <p:cNvPr id="155" name="Text Placeholder 2">
            <a:extLst>
              <a:ext uri="{FF2B5EF4-FFF2-40B4-BE49-F238E27FC236}">
                <a16:creationId xmlns:a16="http://schemas.microsoft.com/office/drawing/2014/main" id="{2BBCD6FB-244D-174B-A3E1-D5E245D3BC55}"/>
              </a:ext>
            </a:extLst>
          </p:cNvPr>
          <p:cNvSpPr>
            <a:spLocks noGrp="1"/>
          </p:cNvSpPr>
          <p:nvPr>
            <p:ph type="body" sz="quarter" idx="22"/>
          </p:nvPr>
        </p:nvSpPr>
        <p:spPr>
          <a:xfrm>
            <a:off x="617088" y="782000"/>
            <a:ext cx="7909826" cy="288083"/>
          </a:xfrm>
        </p:spPr>
        <p:txBody>
          <a:bodyPr>
            <a:normAutofit fontScale="92500" lnSpcReduction="10000"/>
          </a:bodyPr>
          <a:lstStyle/>
          <a:p>
            <a:r>
              <a:rPr lang="en-US"/>
              <a:t>Requires more than just technology</a:t>
            </a:r>
          </a:p>
        </p:txBody>
      </p:sp>
      <p:sp>
        <p:nvSpPr>
          <p:cNvPr id="56" name="Footer Placeholder 44">
            <a:extLst>
              <a:ext uri="{FF2B5EF4-FFF2-40B4-BE49-F238E27FC236}">
                <a16:creationId xmlns:a16="http://schemas.microsoft.com/office/drawing/2014/main" id="{665E20E7-4567-074B-AC10-97DAE3800BF8}"/>
              </a:ext>
            </a:extLst>
          </p:cNvPr>
          <p:cNvSpPr txBox="1">
            <a:spLocks/>
          </p:cNvSpPr>
          <p:nvPr/>
        </p:nvSpPr>
        <p:spPr>
          <a:xfrm>
            <a:off x="5384696" y="4767263"/>
            <a:ext cx="30861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tint val="75000"/>
                  </a:srgbClr>
                </a:solidFill>
                <a:effectLst/>
                <a:uLnTx/>
                <a:uFillTx/>
                <a:latin typeface="Karla"/>
                <a:ea typeface="+mn-ea"/>
                <a:cs typeface="+mn-cs"/>
              </a:rPr>
              <a:t>2021 CROWDSTRIKE, INC. ALL RIGHTS RESERVED.</a:t>
            </a:r>
          </a:p>
        </p:txBody>
      </p:sp>
    </p:spTree>
    <p:extLst>
      <p:ext uri="{BB962C8B-B14F-4D97-AF65-F5344CB8AC3E}">
        <p14:creationId xmlns:p14="http://schemas.microsoft.com/office/powerpoint/2010/main" val="1889455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Connector 79">
            <a:extLst>
              <a:ext uri="{FF2B5EF4-FFF2-40B4-BE49-F238E27FC236}">
                <a16:creationId xmlns:a16="http://schemas.microsoft.com/office/drawing/2014/main" id="{D0380C7E-EE18-8B4A-9726-D0A4C2D5AA53}"/>
              </a:ext>
            </a:extLst>
          </p:cNvPr>
          <p:cNvCxnSpPr>
            <a:cxnSpLocks/>
          </p:cNvCxnSpPr>
          <p:nvPr/>
        </p:nvCxnSpPr>
        <p:spPr>
          <a:xfrm>
            <a:off x="1288128" y="3084338"/>
            <a:ext cx="1485703" cy="0"/>
          </a:xfrm>
          <a:prstGeom prst="line">
            <a:avLst/>
          </a:prstGeom>
          <a:ln w="28575">
            <a:solidFill>
              <a:srgbClr val="BEBEB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7827FD7E-EA72-864D-8B34-03E077864AE1}"/>
              </a:ext>
            </a:extLst>
          </p:cNvPr>
          <p:cNvCxnSpPr>
            <a:cxnSpLocks/>
          </p:cNvCxnSpPr>
          <p:nvPr/>
        </p:nvCxnSpPr>
        <p:spPr>
          <a:xfrm flipH="1">
            <a:off x="1288128" y="1772292"/>
            <a:ext cx="672803" cy="1276994"/>
          </a:xfrm>
          <a:prstGeom prst="line">
            <a:avLst/>
          </a:prstGeom>
          <a:ln w="28575">
            <a:solidFill>
              <a:srgbClr val="BEBEB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69596F61-C51B-8F44-A3C3-65C196F81400}"/>
              </a:ext>
            </a:extLst>
          </p:cNvPr>
          <p:cNvCxnSpPr>
            <a:cxnSpLocks/>
          </p:cNvCxnSpPr>
          <p:nvPr/>
        </p:nvCxnSpPr>
        <p:spPr>
          <a:xfrm>
            <a:off x="2013735" y="1772292"/>
            <a:ext cx="760096" cy="1312046"/>
          </a:xfrm>
          <a:prstGeom prst="line">
            <a:avLst/>
          </a:prstGeom>
          <a:ln w="28575">
            <a:solidFill>
              <a:srgbClr val="BEBEB1"/>
            </a:solidFill>
            <a:prstDash val="sysDot"/>
          </a:ln>
          <a:effectLst/>
        </p:spPr>
        <p:style>
          <a:lnRef idx="2">
            <a:schemeClr val="accent1"/>
          </a:lnRef>
          <a:fillRef idx="0">
            <a:schemeClr val="accent1"/>
          </a:fillRef>
          <a:effectRef idx="1">
            <a:schemeClr val="accent1"/>
          </a:effectRef>
          <a:fontRef idx="minor">
            <a:schemeClr val="tx1"/>
          </a:fontRef>
        </p:style>
      </p:cxnSp>
      <p:sp>
        <p:nvSpPr>
          <p:cNvPr id="5" name="Title 4">
            <a:extLst>
              <a:ext uri="{FF2B5EF4-FFF2-40B4-BE49-F238E27FC236}">
                <a16:creationId xmlns:a16="http://schemas.microsoft.com/office/drawing/2014/main" id="{CFF55BF3-D1AE-024F-8128-0ACDB1DB61B5}"/>
              </a:ext>
            </a:extLst>
          </p:cNvPr>
          <p:cNvSpPr>
            <a:spLocks noGrp="1"/>
          </p:cNvSpPr>
          <p:nvPr>
            <p:ph type="title"/>
          </p:nvPr>
        </p:nvSpPr>
        <p:spPr/>
        <p:txBody>
          <a:bodyPr>
            <a:normAutofit fontScale="90000"/>
          </a:bodyPr>
          <a:lstStyle/>
          <a:p>
            <a:r>
              <a:rPr lang="en-US"/>
              <a:t>People</a:t>
            </a:r>
          </a:p>
        </p:txBody>
      </p:sp>
      <p:sp>
        <p:nvSpPr>
          <p:cNvPr id="33" name="Slide Number Placeholder 3">
            <a:extLst>
              <a:ext uri="{FF2B5EF4-FFF2-40B4-BE49-F238E27FC236}">
                <a16:creationId xmlns:a16="http://schemas.microsoft.com/office/drawing/2014/main" id="{7844330A-6AED-B243-8A39-0A812E8EB1F8}"/>
              </a:ext>
            </a:extLst>
          </p:cNvPr>
          <p:cNvSpPr>
            <a:spLocks noGrp="1"/>
          </p:cNvSpPr>
          <p:nvPr>
            <p:ph type="sldNum" sz="quarter" idx="4"/>
          </p:nvPr>
        </p:nvSpPr>
        <p:spPr>
          <a:xfrm>
            <a:off x="290556" y="4750811"/>
            <a:ext cx="507303" cy="274637"/>
          </a:xfrm>
        </p:spPr>
        <p:txBody>
          <a:bodyPr/>
          <a:lstStyle/>
          <a:p>
            <a:fld id="{FBFA8DFA-BD2A-3248-B1BE-F9D6618E3F08}" type="slidenum">
              <a:rPr lang="en-US" smtClean="0"/>
              <a:pPr/>
              <a:t>24</a:t>
            </a:fld>
            <a:endParaRPr lang="en-US"/>
          </a:p>
        </p:txBody>
      </p:sp>
      <p:sp>
        <p:nvSpPr>
          <p:cNvPr id="37" name="Footer Placeholder 44">
            <a:extLst>
              <a:ext uri="{FF2B5EF4-FFF2-40B4-BE49-F238E27FC236}">
                <a16:creationId xmlns:a16="http://schemas.microsoft.com/office/drawing/2014/main" id="{96393BAF-0E90-6745-8B1E-6821D259263C}"/>
              </a:ext>
            </a:extLst>
          </p:cNvPr>
          <p:cNvSpPr txBox="1">
            <a:spLocks/>
          </p:cNvSpPr>
          <p:nvPr/>
        </p:nvSpPr>
        <p:spPr>
          <a:xfrm>
            <a:off x="5384696" y="4767263"/>
            <a:ext cx="30861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tint val="75000"/>
                  </a:srgbClr>
                </a:solidFill>
                <a:effectLst/>
                <a:uLnTx/>
                <a:uFillTx/>
                <a:latin typeface="Karla"/>
                <a:ea typeface="+mn-ea"/>
                <a:cs typeface="+mn-cs"/>
              </a:rPr>
              <a:t>2021 CROWDSTRIKE, INC. ALL RIGHTS RESERVED.</a:t>
            </a:r>
          </a:p>
        </p:txBody>
      </p:sp>
      <p:graphicFrame>
        <p:nvGraphicFramePr>
          <p:cNvPr id="39" name="Table 38">
            <a:extLst>
              <a:ext uri="{FF2B5EF4-FFF2-40B4-BE49-F238E27FC236}">
                <a16:creationId xmlns:a16="http://schemas.microsoft.com/office/drawing/2014/main" id="{80A00A3F-AC0D-6247-BFDE-20D332B8A466}"/>
              </a:ext>
            </a:extLst>
          </p:cNvPr>
          <p:cNvGraphicFramePr>
            <a:graphicFrameLocks noGrp="1"/>
          </p:cNvGraphicFramePr>
          <p:nvPr>
            <p:extLst>
              <p:ext uri="{D42A27DB-BD31-4B8C-83A1-F6EECF244321}">
                <p14:modId xmlns:p14="http://schemas.microsoft.com/office/powerpoint/2010/main" val="3447305235"/>
              </p:ext>
            </p:extLst>
          </p:nvPr>
        </p:nvGraphicFramePr>
        <p:xfrm>
          <a:off x="3880060" y="1170960"/>
          <a:ext cx="4169451" cy="2560320"/>
        </p:xfrm>
        <a:graphic>
          <a:graphicData uri="http://schemas.openxmlformats.org/drawingml/2006/table">
            <a:tbl>
              <a:tblPr bandRow="1">
                <a:tableStyleId>{5C22544A-7EE6-4342-B048-85BDC9FD1C3A}</a:tableStyleId>
              </a:tblPr>
              <a:tblGrid>
                <a:gridCol w="1389817">
                  <a:extLst>
                    <a:ext uri="{9D8B030D-6E8A-4147-A177-3AD203B41FA5}">
                      <a16:colId xmlns:a16="http://schemas.microsoft.com/office/drawing/2014/main" val="3397749344"/>
                    </a:ext>
                  </a:extLst>
                </a:gridCol>
                <a:gridCol w="1389817">
                  <a:extLst>
                    <a:ext uri="{9D8B030D-6E8A-4147-A177-3AD203B41FA5}">
                      <a16:colId xmlns:a16="http://schemas.microsoft.com/office/drawing/2014/main" val="3175135423"/>
                    </a:ext>
                  </a:extLst>
                </a:gridCol>
                <a:gridCol w="1389817">
                  <a:extLst>
                    <a:ext uri="{9D8B030D-6E8A-4147-A177-3AD203B41FA5}">
                      <a16:colId xmlns:a16="http://schemas.microsoft.com/office/drawing/2014/main" val="2286561774"/>
                    </a:ext>
                  </a:extLst>
                </a:gridCol>
              </a:tblGrid>
              <a:tr h="741562">
                <a:tc>
                  <a:txBody>
                    <a:bodyPr/>
                    <a:lstStyle/>
                    <a:p>
                      <a:pPr algn="ctr"/>
                      <a:endParaRPr lang="en-US" sz="1400">
                        <a:solidFill>
                          <a:schemeClr val="bg1"/>
                        </a:solidFill>
                        <a:latin typeface="ITC Avant Garde Pro Bk" panose="02000503030000020004" pitchFamily="2" charset="77"/>
                        <a:ea typeface="Karla" pitchFamily="2" charset="0"/>
                      </a:endParaRPr>
                    </a:p>
                  </a:txBody>
                  <a:tcPr marT="182880" marB="18288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rgbClr val="2E8AA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bg1"/>
                          </a:solidFill>
                          <a:latin typeface="ITC Avant Garde Pro Bk" panose="02000503030000020004" pitchFamily="2" charset="77"/>
                          <a:ea typeface="Karla" pitchFamily="2" charset="0"/>
                        </a:rPr>
                        <a:t>Industry </a:t>
                      </a:r>
                    </a:p>
                    <a:p>
                      <a:pPr algn="ctr"/>
                      <a:r>
                        <a:rPr lang="en-US" sz="1400">
                          <a:solidFill>
                            <a:schemeClr val="bg1"/>
                          </a:solidFill>
                          <a:latin typeface="ITC Avant Garde Pro Bk" panose="02000503030000020004" pitchFamily="2" charset="77"/>
                          <a:ea typeface="Karla" pitchFamily="2" charset="0"/>
                        </a:rPr>
                        <a:t>Average *</a:t>
                      </a:r>
                    </a:p>
                  </a:txBody>
                  <a:tcPr marT="182880" marB="18288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rgbClr val="2E8AA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bg1"/>
                          </a:solidFill>
                          <a:latin typeface="ITC Avant Garde Pro Bk" panose="02000503030000020004" pitchFamily="2" charset="77"/>
                          <a:ea typeface="Karla" pitchFamily="2" charset="0"/>
                        </a:rPr>
                        <a:t>Continuous Monitoring &amp; Response</a:t>
                      </a:r>
                    </a:p>
                  </a:txBody>
                  <a:tcPr marT="182880" marB="18288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rgbClr val="2E8AA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2652469"/>
                  </a:ext>
                </a:extLst>
              </a:tr>
              <a:tr h="407859">
                <a:tc>
                  <a:txBody>
                    <a:bodyPr/>
                    <a:lstStyle/>
                    <a:p>
                      <a:r>
                        <a:rPr lang="en-US" sz="1400" b="1">
                          <a:solidFill>
                            <a:schemeClr val="bg1"/>
                          </a:solidFill>
                          <a:latin typeface="ITC Avant Garde Pro Bk" panose="02000503030000020004" pitchFamily="2" charset="77"/>
                          <a:ea typeface="Karla" pitchFamily="2" charset="0"/>
                        </a:rPr>
                        <a:t>Time to </a:t>
                      </a:r>
                    </a:p>
                    <a:p>
                      <a:r>
                        <a:rPr lang="en-US" sz="1400" b="1">
                          <a:solidFill>
                            <a:schemeClr val="bg1"/>
                          </a:solidFill>
                          <a:latin typeface="ITC Avant Garde Pro Bk" panose="02000503030000020004" pitchFamily="2" charset="77"/>
                          <a:ea typeface="Karla" pitchFamily="2" charset="0"/>
                        </a:rPr>
                        <a:t>Detect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bg1"/>
                          </a:solidFill>
                          <a:latin typeface="ITC Avant Garde Pro Bk" panose="02000503030000020004" pitchFamily="2" charset="77"/>
                          <a:ea typeface="Karla" pitchFamily="2" charset="0"/>
                        </a:rPr>
                        <a:t>120 Hours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chemeClr val="bg1"/>
                          </a:solidFill>
                          <a:latin typeface="ITC Avant Garde Pro Bk" panose="02000503030000020004" pitchFamily="2" charset="77"/>
                          <a:ea typeface="Karla" pitchFamily="2" charset="0"/>
                        </a:rPr>
                        <a:t>1 Minute</a:t>
                      </a:r>
                    </a:p>
                  </a:txBody>
                  <a:tcPr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387591"/>
                  </a:ext>
                </a:extLst>
              </a:tr>
              <a:tr h="407859">
                <a:tc>
                  <a:txBody>
                    <a:bodyPr/>
                    <a:lstStyle/>
                    <a:p>
                      <a:r>
                        <a:rPr lang="en-US" sz="1400" b="1">
                          <a:solidFill>
                            <a:schemeClr val="bg1"/>
                          </a:solidFill>
                          <a:latin typeface="ITC Avant Garde Pro Bk" panose="02000503030000020004" pitchFamily="2" charset="77"/>
                          <a:ea typeface="Karla" pitchFamily="2" charset="0"/>
                        </a:rPr>
                        <a:t>Time to Investigate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bg1"/>
                          </a:solidFill>
                          <a:latin typeface="ITC Avant Garde Pro Bk" panose="02000503030000020004" pitchFamily="2" charset="77"/>
                          <a:ea typeface="Karla" pitchFamily="2" charset="0"/>
                        </a:rPr>
                        <a:t>11 Hours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chemeClr val="bg1"/>
                          </a:solidFill>
                          <a:latin typeface="ITC Avant Garde Pro Bk" panose="02000503030000020004" pitchFamily="2" charset="77"/>
                          <a:ea typeface="Karla" pitchFamily="2" charset="0"/>
                        </a:rPr>
                        <a:t>6 Minutes</a:t>
                      </a:r>
                    </a:p>
                  </a:txBody>
                  <a:tcPr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0017290"/>
                  </a:ext>
                </a:extLst>
              </a:tr>
              <a:tr h="407859">
                <a:tc>
                  <a:txBody>
                    <a:bodyPr/>
                    <a:lstStyle/>
                    <a:p>
                      <a:r>
                        <a:rPr lang="en-US" sz="1400" b="1">
                          <a:solidFill>
                            <a:schemeClr val="bg1"/>
                          </a:solidFill>
                          <a:latin typeface="ITC Avant Garde Pro Bk" panose="02000503030000020004" pitchFamily="2" charset="77"/>
                          <a:ea typeface="Karla" pitchFamily="2" charset="0"/>
                        </a:rPr>
                        <a:t>Time to </a:t>
                      </a:r>
                    </a:p>
                    <a:p>
                      <a:r>
                        <a:rPr lang="en-US" sz="1400" b="1">
                          <a:solidFill>
                            <a:schemeClr val="bg1"/>
                          </a:solidFill>
                          <a:latin typeface="ITC Avant Garde Pro Bk" panose="02000503030000020004" pitchFamily="2" charset="77"/>
                          <a:ea typeface="Karla" pitchFamily="2" charset="0"/>
                        </a:rPr>
                        <a:t>Remediate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bg1"/>
                          </a:solidFill>
                          <a:latin typeface="ITC Avant Garde Pro Bk" panose="02000503030000020004" pitchFamily="2" charset="77"/>
                          <a:ea typeface="Karla" pitchFamily="2" charset="0"/>
                        </a:rPr>
                        <a:t>31 Hours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chemeClr val="bg1"/>
                          </a:solidFill>
                          <a:latin typeface="ITC Avant Garde Pro Bk" panose="02000503030000020004" pitchFamily="2" charset="77"/>
                          <a:ea typeface="Karla" pitchFamily="2" charset="0"/>
                        </a:rPr>
                        <a:t>29 Minutes</a:t>
                      </a:r>
                    </a:p>
                  </a:txBody>
                  <a:tcPr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7730802"/>
                  </a:ext>
                </a:extLst>
              </a:tr>
            </a:tbl>
          </a:graphicData>
        </a:graphic>
      </p:graphicFrame>
      <p:sp>
        <p:nvSpPr>
          <p:cNvPr id="102" name="TextBox 101">
            <a:extLst>
              <a:ext uri="{FF2B5EF4-FFF2-40B4-BE49-F238E27FC236}">
                <a16:creationId xmlns:a16="http://schemas.microsoft.com/office/drawing/2014/main" id="{838B9DBD-430F-314D-86EC-477A001A0A26}"/>
              </a:ext>
            </a:extLst>
          </p:cNvPr>
          <p:cNvSpPr txBox="1"/>
          <p:nvPr/>
        </p:nvSpPr>
        <p:spPr>
          <a:xfrm>
            <a:off x="6071737" y="4100824"/>
            <a:ext cx="2469027" cy="492404"/>
          </a:xfrm>
          <a:prstGeom prst="rect">
            <a:avLst/>
          </a:prstGeom>
          <a:noFill/>
        </p:spPr>
        <p:txBody>
          <a:bodyPr wrap="square" lIns="121882" tIns="60941" rIns="121882" bIns="60941" rtlCol="0">
            <a:spAutoFit/>
          </a:bodyPr>
          <a:lstStyle/>
          <a:p>
            <a:pPr algn="ctr">
              <a:spcBef>
                <a:spcPts val="600"/>
              </a:spcBef>
              <a:spcAft>
                <a:spcPts val="800"/>
              </a:spcAft>
            </a:pPr>
            <a:r>
              <a:rPr lang="en-US" sz="1200" b="1">
                <a:solidFill>
                  <a:schemeClr val="accent1"/>
                </a:solidFill>
                <a:latin typeface="ITC Avant Garde Pro Md" panose="02000503030000020004" pitchFamily="2" charset="-128"/>
                <a:ea typeface="ITC Avant Garde Pro Md" panose="02000503030000020004" pitchFamily="2" charset="-128"/>
                <a:cs typeface="Karla" charset="0"/>
              </a:rPr>
              <a:t>FALCON COMPLETE EXCEEDS THE 1:10:60 GOAL</a:t>
            </a:r>
          </a:p>
        </p:txBody>
      </p:sp>
      <p:sp>
        <p:nvSpPr>
          <p:cNvPr id="103" name="TextBox 102">
            <a:extLst>
              <a:ext uri="{FF2B5EF4-FFF2-40B4-BE49-F238E27FC236}">
                <a16:creationId xmlns:a16="http://schemas.microsoft.com/office/drawing/2014/main" id="{F4F3E3A2-EF62-5645-B9B6-8B33A61E04C4}"/>
              </a:ext>
            </a:extLst>
          </p:cNvPr>
          <p:cNvSpPr txBox="1"/>
          <p:nvPr/>
        </p:nvSpPr>
        <p:spPr>
          <a:xfrm>
            <a:off x="3845301" y="3993102"/>
            <a:ext cx="1708474" cy="338554"/>
          </a:xfrm>
          <a:prstGeom prst="rect">
            <a:avLst/>
          </a:prstGeom>
          <a:noFill/>
        </p:spPr>
        <p:txBody>
          <a:bodyPr wrap="square" rtlCol="0">
            <a:spAutoFit/>
          </a:bodyPr>
          <a:lstStyle/>
          <a:p>
            <a:r>
              <a:rPr lang="en-US" sz="800">
                <a:solidFill>
                  <a:schemeClr val="bg1"/>
                </a:solidFill>
                <a:latin typeface="ITC Avant Garde Pro Bk" panose="02000503030000020004" pitchFamily="2" charset="77"/>
                <a:ea typeface="Karla" charset="0"/>
                <a:cs typeface="Karla" charset="0"/>
              </a:rPr>
              <a:t>* Source: CrowdStrike 2019 Global Security Attitude Survey</a:t>
            </a:r>
          </a:p>
        </p:txBody>
      </p:sp>
      <p:sp>
        <p:nvSpPr>
          <p:cNvPr id="104" name="Triangle 103">
            <a:extLst>
              <a:ext uri="{FF2B5EF4-FFF2-40B4-BE49-F238E27FC236}">
                <a16:creationId xmlns:a16="http://schemas.microsoft.com/office/drawing/2014/main" id="{5BE3E4A7-CCD3-4D42-903A-BB8AB3AEEA5A}"/>
              </a:ext>
            </a:extLst>
          </p:cNvPr>
          <p:cNvSpPr/>
          <p:nvPr/>
        </p:nvSpPr>
        <p:spPr>
          <a:xfrm rot="10800000">
            <a:off x="6927746" y="3883975"/>
            <a:ext cx="819397" cy="17713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 Placeholder 2">
            <a:extLst>
              <a:ext uri="{FF2B5EF4-FFF2-40B4-BE49-F238E27FC236}">
                <a16:creationId xmlns:a16="http://schemas.microsoft.com/office/drawing/2014/main" id="{FC0C5164-3FF7-C347-BA75-80162D44279A}"/>
              </a:ext>
            </a:extLst>
          </p:cNvPr>
          <p:cNvSpPr>
            <a:spLocks noGrp="1"/>
          </p:cNvSpPr>
          <p:nvPr>
            <p:ph type="body" sz="quarter" idx="22"/>
          </p:nvPr>
        </p:nvSpPr>
        <p:spPr>
          <a:xfrm>
            <a:off x="630938" y="761340"/>
            <a:ext cx="7909826" cy="288083"/>
          </a:xfrm>
        </p:spPr>
        <p:txBody>
          <a:bodyPr>
            <a:normAutofit fontScale="92500" lnSpcReduction="10000"/>
          </a:bodyPr>
          <a:lstStyle/>
          <a:p>
            <a:r>
              <a:rPr lang="en-US"/>
              <a:t>Effective Monitoring &amp; Response</a:t>
            </a:r>
          </a:p>
        </p:txBody>
      </p:sp>
      <p:grpSp>
        <p:nvGrpSpPr>
          <p:cNvPr id="69" name="Group 68">
            <a:extLst>
              <a:ext uri="{FF2B5EF4-FFF2-40B4-BE49-F238E27FC236}">
                <a16:creationId xmlns:a16="http://schemas.microsoft.com/office/drawing/2014/main" id="{2BFE0938-79BE-8D4C-BCAC-E5E0DE2C04D7}"/>
              </a:ext>
            </a:extLst>
          </p:cNvPr>
          <p:cNvGrpSpPr>
            <a:grpSpLocks noChangeAspect="1"/>
          </p:cNvGrpSpPr>
          <p:nvPr/>
        </p:nvGrpSpPr>
        <p:grpSpPr>
          <a:xfrm>
            <a:off x="2356256" y="2677358"/>
            <a:ext cx="822960" cy="822960"/>
            <a:chOff x="4495980" y="2092577"/>
            <a:chExt cx="1229192" cy="1229192"/>
          </a:xfrm>
        </p:grpSpPr>
        <p:grpSp>
          <p:nvGrpSpPr>
            <p:cNvPr id="70" name="Group 69">
              <a:extLst>
                <a:ext uri="{FF2B5EF4-FFF2-40B4-BE49-F238E27FC236}">
                  <a16:creationId xmlns:a16="http://schemas.microsoft.com/office/drawing/2014/main" id="{FFF89CD4-1904-5E4B-B257-13270309529C}"/>
                </a:ext>
              </a:extLst>
            </p:cNvPr>
            <p:cNvGrpSpPr/>
            <p:nvPr/>
          </p:nvGrpSpPr>
          <p:grpSpPr>
            <a:xfrm>
              <a:off x="4495980" y="2092577"/>
              <a:ext cx="1229192" cy="1229192"/>
              <a:chOff x="368474" y="2092577"/>
              <a:chExt cx="1229192" cy="1229192"/>
            </a:xfrm>
          </p:grpSpPr>
          <p:pic>
            <p:nvPicPr>
              <p:cNvPr id="72" name="Picture 71">
                <a:extLst>
                  <a:ext uri="{FF2B5EF4-FFF2-40B4-BE49-F238E27FC236}">
                    <a16:creationId xmlns:a16="http://schemas.microsoft.com/office/drawing/2014/main" id="{40504578-9129-2946-B2F0-A4770158E6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956" y="2110371"/>
                <a:ext cx="1194228" cy="1193604"/>
              </a:xfrm>
              <a:prstGeom prst="rect">
                <a:avLst/>
              </a:prstGeom>
            </p:spPr>
          </p:pic>
          <p:sp>
            <p:nvSpPr>
              <p:cNvPr id="73" name="Oval 72">
                <a:extLst>
                  <a:ext uri="{FF2B5EF4-FFF2-40B4-BE49-F238E27FC236}">
                    <a16:creationId xmlns:a16="http://schemas.microsoft.com/office/drawing/2014/main" id="{AC0F237E-1B94-8A45-B07A-CFB5643D59A9}"/>
                  </a:ext>
                </a:extLst>
              </p:cNvPr>
              <p:cNvSpPr/>
              <p:nvPr/>
            </p:nvSpPr>
            <p:spPr>
              <a:xfrm>
                <a:off x="368474" y="2092577"/>
                <a:ext cx="1229192" cy="1229192"/>
              </a:xfrm>
              <a:prstGeom prst="ellipse">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E71D16"/>
                  </a:solidFill>
                </a:endParaRPr>
              </a:p>
            </p:txBody>
          </p:sp>
        </p:grpSp>
        <p:pic>
          <p:nvPicPr>
            <p:cNvPr id="71" name="Graphic 70">
              <a:extLst>
                <a:ext uri="{FF2B5EF4-FFF2-40B4-BE49-F238E27FC236}">
                  <a16:creationId xmlns:a16="http://schemas.microsoft.com/office/drawing/2014/main" id="{9CB2993B-52E4-3748-8FDB-BFF997C4E2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5317" y="2257704"/>
              <a:ext cx="910519" cy="910519"/>
            </a:xfrm>
            <a:prstGeom prst="rect">
              <a:avLst/>
            </a:prstGeom>
          </p:spPr>
        </p:pic>
      </p:grpSp>
      <p:sp>
        <p:nvSpPr>
          <p:cNvPr id="74" name="TextBox 73">
            <a:extLst>
              <a:ext uri="{FF2B5EF4-FFF2-40B4-BE49-F238E27FC236}">
                <a16:creationId xmlns:a16="http://schemas.microsoft.com/office/drawing/2014/main" id="{719B7AF2-88F4-684B-8D38-FE5E8EDDD4D5}"/>
              </a:ext>
            </a:extLst>
          </p:cNvPr>
          <p:cNvSpPr txBox="1"/>
          <p:nvPr/>
        </p:nvSpPr>
        <p:spPr>
          <a:xfrm>
            <a:off x="2135658" y="3565226"/>
            <a:ext cx="1288867" cy="918162"/>
          </a:xfrm>
          <a:prstGeom prst="rect">
            <a:avLst/>
          </a:prstGeom>
          <a:noFill/>
        </p:spPr>
        <p:txBody>
          <a:bodyPr wrap="square" lIns="121882" tIns="60941" rIns="121882" bIns="60941" rtlCol="0">
            <a:spAutoFit/>
          </a:bodyPr>
          <a:lstStyle/>
          <a:p>
            <a:pPr algn="ctr">
              <a:spcBef>
                <a:spcPts val="600"/>
              </a:spcBef>
              <a:spcAft>
                <a:spcPts val="800"/>
              </a:spcAft>
            </a:pPr>
            <a:r>
              <a:rPr lang="en-US" sz="1100" b="1">
                <a:latin typeface="ITC Avant Garde Pro Md" panose="02000503030000020004" pitchFamily="2" charset="77"/>
                <a:ea typeface="ITC Avant Garde Pro Md" panose="02000503030000020004" pitchFamily="2" charset="-128"/>
                <a:cs typeface="Karla" charset="0"/>
              </a:rPr>
              <a:t>FALCON OVERWATCH</a:t>
            </a:r>
          </a:p>
          <a:p>
            <a:pPr algn="ctr">
              <a:spcBef>
                <a:spcPts val="600"/>
              </a:spcBef>
              <a:spcAft>
                <a:spcPts val="800"/>
              </a:spcAft>
            </a:pPr>
            <a:r>
              <a:rPr lang="en-US" sz="900">
                <a:solidFill>
                  <a:srgbClr val="EC3916"/>
                </a:solidFill>
                <a:latin typeface="ITC Avant Garde Pro Bk" panose="02000503030000020004" pitchFamily="2" charset="77"/>
                <a:ea typeface="ITC Avant Garde Pro Md" panose="02000503030000020004" pitchFamily="2" charset="-128"/>
                <a:cs typeface="Karla" charset="0"/>
              </a:rPr>
              <a:t>24X7 THREAT HUNTING</a:t>
            </a:r>
          </a:p>
        </p:txBody>
      </p:sp>
      <p:sp>
        <p:nvSpPr>
          <p:cNvPr id="75" name="TextBox 74">
            <a:extLst>
              <a:ext uri="{FF2B5EF4-FFF2-40B4-BE49-F238E27FC236}">
                <a16:creationId xmlns:a16="http://schemas.microsoft.com/office/drawing/2014/main" id="{3E2B9787-5094-0B4A-AA3A-FE5E0C60AEA3}"/>
              </a:ext>
            </a:extLst>
          </p:cNvPr>
          <p:cNvSpPr txBox="1"/>
          <p:nvPr/>
        </p:nvSpPr>
        <p:spPr>
          <a:xfrm>
            <a:off x="319133" y="1243934"/>
            <a:ext cx="1306421" cy="1041272"/>
          </a:xfrm>
          <a:prstGeom prst="rect">
            <a:avLst/>
          </a:prstGeom>
          <a:noFill/>
        </p:spPr>
        <p:txBody>
          <a:bodyPr wrap="square" lIns="121882" tIns="60941" rIns="121882" bIns="60941" rtlCol="0">
            <a:spAutoFit/>
          </a:bodyPr>
          <a:lstStyle/>
          <a:p>
            <a:pPr algn="ctr">
              <a:spcBef>
                <a:spcPts val="600"/>
              </a:spcBef>
              <a:spcAft>
                <a:spcPts val="800"/>
              </a:spcAft>
            </a:pPr>
            <a:r>
              <a:rPr lang="en-US" sz="1200" b="1">
                <a:latin typeface="ITC Avant Garde Pro Md" panose="02000503030000020004" pitchFamily="2" charset="-128"/>
                <a:ea typeface="ITC Avant Garde Pro Md" panose="02000503030000020004" pitchFamily="2" charset="-128"/>
                <a:cs typeface="Karla" charset="0"/>
              </a:rPr>
              <a:t>FALCON </a:t>
            </a:r>
            <a:br>
              <a:rPr lang="en-US" sz="1200" b="1">
                <a:latin typeface="ITC Avant Garde Pro Md" panose="02000503030000020004" pitchFamily="2" charset="-128"/>
                <a:ea typeface="ITC Avant Garde Pro Md" panose="02000503030000020004" pitchFamily="2" charset="-128"/>
                <a:cs typeface="Karla" charset="0"/>
              </a:rPr>
            </a:br>
            <a:r>
              <a:rPr lang="en-US" sz="1200" b="1">
                <a:latin typeface="ITC Avant Garde Pro Md" panose="02000503030000020004" pitchFamily="2" charset="-128"/>
                <a:ea typeface="ITC Avant Garde Pro Md" panose="02000503030000020004" pitchFamily="2" charset="-128"/>
                <a:cs typeface="Karla" charset="0"/>
              </a:rPr>
              <a:t>COMPLETE </a:t>
            </a:r>
          </a:p>
          <a:p>
            <a:pPr algn="ctr">
              <a:spcBef>
                <a:spcPts val="600"/>
              </a:spcBef>
              <a:spcAft>
                <a:spcPts val="800"/>
              </a:spcAft>
            </a:pPr>
            <a:r>
              <a:rPr lang="en-US" sz="800">
                <a:solidFill>
                  <a:srgbClr val="EC3916"/>
                </a:solidFill>
                <a:latin typeface="ITC Avant Garde Pro Bk" panose="02000503030000020004" pitchFamily="2" charset="77"/>
                <a:ea typeface="ITC Avant Garde Pro Md" panose="02000503030000020004" pitchFamily="2" charset="-128"/>
                <a:cs typeface="Karla" charset="0"/>
              </a:rPr>
              <a:t>24X7 CONTINUOUS MONITORING &amp; RESPONSE</a:t>
            </a:r>
          </a:p>
        </p:txBody>
      </p:sp>
      <p:grpSp>
        <p:nvGrpSpPr>
          <p:cNvPr id="76" name="Group 75">
            <a:extLst>
              <a:ext uri="{FF2B5EF4-FFF2-40B4-BE49-F238E27FC236}">
                <a16:creationId xmlns:a16="http://schemas.microsoft.com/office/drawing/2014/main" id="{AC85A742-7770-5A46-A32B-174089766F00}"/>
              </a:ext>
            </a:extLst>
          </p:cNvPr>
          <p:cNvGrpSpPr>
            <a:grpSpLocks noChangeAspect="1"/>
          </p:cNvGrpSpPr>
          <p:nvPr/>
        </p:nvGrpSpPr>
        <p:grpSpPr>
          <a:xfrm>
            <a:off x="1610413" y="1372776"/>
            <a:ext cx="822960" cy="822960"/>
            <a:chOff x="5954516" y="2092577"/>
            <a:chExt cx="1229192" cy="1229192"/>
          </a:xfrm>
        </p:grpSpPr>
        <p:pic>
          <p:nvPicPr>
            <p:cNvPr id="77" name="Graphic 76">
              <a:extLst>
                <a:ext uri="{FF2B5EF4-FFF2-40B4-BE49-F238E27FC236}">
                  <a16:creationId xmlns:a16="http://schemas.microsoft.com/office/drawing/2014/main" id="{F018E060-73F0-4346-9F74-F1F1E48C11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13853" y="2259616"/>
              <a:ext cx="910519" cy="910519"/>
            </a:xfrm>
            <a:prstGeom prst="rect">
              <a:avLst/>
            </a:prstGeom>
          </p:spPr>
        </p:pic>
        <p:pic>
          <p:nvPicPr>
            <p:cNvPr id="78" name="Picture 77">
              <a:extLst>
                <a:ext uri="{FF2B5EF4-FFF2-40B4-BE49-F238E27FC236}">
                  <a16:creationId xmlns:a16="http://schemas.microsoft.com/office/drawing/2014/main" id="{64327CCA-3A3F-D244-93C9-6F1F3E5219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1998" y="2110371"/>
              <a:ext cx="1194228" cy="1193604"/>
            </a:xfrm>
            <a:prstGeom prst="rect">
              <a:avLst/>
            </a:prstGeom>
          </p:spPr>
        </p:pic>
        <p:sp>
          <p:nvSpPr>
            <p:cNvPr id="79" name="Oval 78">
              <a:extLst>
                <a:ext uri="{FF2B5EF4-FFF2-40B4-BE49-F238E27FC236}">
                  <a16:creationId xmlns:a16="http://schemas.microsoft.com/office/drawing/2014/main" id="{E545D7BB-B92C-C041-A227-18D33FF57566}"/>
                </a:ext>
              </a:extLst>
            </p:cNvPr>
            <p:cNvSpPr/>
            <p:nvPr/>
          </p:nvSpPr>
          <p:spPr>
            <a:xfrm>
              <a:off x="5954516" y="2092577"/>
              <a:ext cx="1229192" cy="1229192"/>
            </a:xfrm>
            <a:prstGeom prst="ellipse">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E71D16"/>
                </a:solidFill>
              </a:endParaRPr>
            </a:p>
          </p:txBody>
        </p:sp>
      </p:grpSp>
      <p:grpSp>
        <p:nvGrpSpPr>
          <p:cNvPr id="82" name="Group 81">
            <a:extLst>
              <a:ext uri="{FF2B5EF4-FFF2-40B4-BE49-F238E27FC236}">
                <a16:creationId xmlns:a16="http://schemas.microsoft.com/office/drawing/2014/main" id="{C3FD57B8-24C1-6D40-94D5-30BC4651C28C}"/>
              </a:ext>
            </a:extLst>
          </p:cNvPr>
          <p:cNvGrpSpPr/>
          <p:nvPr/>
        </p:nvGrpSpPr>
        <p:grpSpPr>
          <a:xfrm>
            <a:off x="874644" y="2677358"/>
            <a:ext cx="822960" cy="822960"/>
            <a:chOff x="368474" y="2092577"/>
            <a:chExt cx="1229192" cy="1229192"/>
          </a:xfrm>
        </p:grpSpPr>
        <p:pic>
          <p:nvPicPr>
            <p:cNvPr id="83" name="Picture 82">
              <a:extLst>
                <a:ext uri="{FF2B5EF4-FFF2-40B4-BE49-F238E27FC236}">
                  <a16:creationId xmlns:a16="http://schemas.microsoft.com/office/drawing/2014/main" id="{47A6560F-612A-C642-B37D-1051C285E9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956" y="2110371"/>
              <a:ext cx="1194228" cy="1193604"/>
            </a:xfrm>
            <a:prstGeom prst="rect">
              <a:avLst/>
            </a:prstGeom>
          </p:spPr>
        </p:pic>
        <p:sp>
          <p:nvSpPr>
            <p:cNvPr id="84" name="Oval 83">
              <a:extLst>
                <a:ext uri="{FF2B5EF4-FFF2-40B4-BE49-F238E27FC236}">
                  <a16:creationId xmlns:a16="http://schemas.microsoft.com/office/drawing/2014/main" id="{05E8A10A-DEC9-7141-9984-3D18F24276E9}"/>
                </a:ext>
              </a:extLst>
            </p:cNvPr>
            <p:cNvSpPr/>
            <p:nvPr/>
          </p:nvSpPr>
          <p:spPr>
            <a:xfrm>
              <a:off x="368474" y="2092577"/>
              <a:ext cx="1229192" cy="1229192"/>
            </a:xfrm>
            <a:prstGeom prst="ellipse">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E71D16"/>
                </a:solidFill>
              </a:endParaRPr>
            </a:p>
          </p:txBody>
        </p:sp>
      </p:grpSp>
      <p:pic>
        <p:nvPicPr>
          <p:cNvPr id="85" name="Google Shape;565;p47">
            <a:extLst>
              <a:ext uri="{FF2B5EF4-FFF2-40B4-BE49-F238E27FC236}">
                <a16:creationId xmlns:a16="http://schemas.microsoft.com/office/drawing/2014/main" id="{04012B2E-A62F-9E44-9443-A2C69ED51235}"/>
              </a:ext>
            </a:extLst>
          </p:cNvPr>
          <p:cNvPicPr preferRelativeResize="0"/>
          <p:nvPr/>
        </p:nvPicPr>
        <p:blipFill rotWithShape="1">
          <a:blip r:embed="rId8">
            <a:alphaModFix/>
          </a:blip>
          <a:srcRect/>
          <a:stretch/>
        </p:blipFill>
        <p:spPr>
          <a:xfrm>
            <a:off x="972344" y="2775808"/>
            <a:ext cx="627557" cy="627553"/>
          </a:xfrm>
          <a:prstGeom prst="rect">
            <a:avLst/>
          </a:prstGeom>
          <a:noFill/>
          <a:ln>
            <a:noFill/>
          </a:ln>
        </p:spPr>
      </p:pic>
      <p:sp>
        <p:nvSpPr>
          <p:cNvPr id="86" name="TextBox 85">
            <a:extLst>
              <a:ext uri="{FF2B5EF4-FFF2-40B4-BE49-F238E27FC236}">
                <a16:creationId xmlns:a16="http://schemas.microsoft.com/office/drawing/2014/main" id="{F9F1A34A-F249-F848-83E8-C6169A07332A}"/>
              </a:ext>
            </a:extLst>
          </p:cNvPr>
          <p:cNvSpPr txBox="1"/>
          <p:nvPr/>
        </p:nvSpPr>
        <p:spPr>
          <a:xfrm>
            <a:off x="603136" y="3553313"/>
            <a:ext cx="1357795" cy="918162"/>
          </a:xfrm>
          <a:prstGeom prst="rect">
            <a:avLst/>
          </a:prstGeom>
          <a:noFill/>
        </p:spPr>
        <p:txBody>
          <a:bodyPr wrap="square" lIns="121882" tIns="60941" rIns="121882" bIns="60941" rtlCol="0">
            <a:spAutoFit/>
          </a:bodyPr>
          <a:lstStyle/>
          <a:p>
            <a:pPr algn="ctr">
              <a:spcBef>
                <a:spcPts val="600"/>
              </a:spcBef>
              <a:spcAft>
                <a:spcPts val="800"/>
              </a:spcAft>
            </a:pPr>
            <a:r>
              <a:rPr lang="en-US" sz="1100" b="1">
                <a:latin typeface="ITC Avant Garde Pro Md" panose="02000503030000020004" pitchFamily="2" charset="77"/>
                <a:ea typeface="ITC Avant Garde Pro Md" panose="02000503030000020004" pitchFamily="2" charset="-128"/>
                <a:cs typeface="Karla" charset="0"/>
              </a:rPr>
              <a:t>CROWDSTRIKE INTELLIGENCE</a:t>
            </a:r>
          </a:p>
          <a:p>
            <a:pPr algn="ctr">
              <a:spcBef>
                <a:spcPts val="600"/>
              </a:spcBef>
              <a:spcAft>
                <a:spcPts val="800"/>
              </a:spcAft>
            </a:pPr>
            <a:r>
              <a:rPr lang="en-US" sz="900">
                <a:solidFill>
                  <a:srgbClr val="EC3916"/>
                </a:solidFill>
                <a:latin typeface="ITC Avant Garde Pro Bk" panose="02000503030000020004" pitchFamily="2" charset="77"/>
                <a:ea typeface="ITC Avant Garde Pro Md" panose="02000503030000020004" pitchFamily="2" charset="-128"/>
                <a:cs typeface="Karla" charset="0"/>
              </a:rPr>
              <a:t>UNDERSTAND YOUR ADVERSARIES</a:t>
            </a:r>
          </a:p>
        </p:txBody>
      </p:sp>
    </p:spTree>
    <p:extLst>
      <p:ext uri="{BB962C8B-B14F-4D97-AF65-F5344CB8AC3E}">
        <p14:creationId xmlns:p14="http://schemas.microsoft.com/office/powerpoint/2010/main" val="3334833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F55BF3-D1AE-024F-8128-0ACDB1DB61B5}"/>
              </a:ext>
            </a:extLst>
          </p:cNvPr>
          <p:cNvSpPr>
            <a:spLocks noGrp="1"/>
          </p:cNvSpPr>
          <p:nvPr>
            <p:ph type="title"/>
          </p:nvPr>
        </p:nvSpPr>
        <p:spPr/>
        <p:txBody>
          <a:bodyPr>
            <a:normAutofit fontScale="90000"/>
          </a:bodyPr>
          <a:lstStyle/>
          <a:p>
            <a:r>
              <a:rPr lang="en-US"/>
              <a:t>Final Myth &amp; Misconception</a:t>
            </a:r>
          </a:p>
        </p:txBody>
      </p:sp>
      <p:sp>
        <p:nvSpPr>
          <p:cNvPr id="4" name="Slide Number Placeholder 3">
            <a:extLst>
              <a:ext uri="{FF2B5EF4-FFF2-40B4-BE49-F238E27FC236}">
                <a16:creationId xmlns:a16="http://schemas.microsoft.com/office/drawing/2014/main" id="{642E58EE-5B95-644B-B8B4-19DEEC8D73A3}"/>
              </a:ext>
            </a:extLst>
          </p:cNvPr>
          <p:cNvSpPr>
            <a:spLocks noGrp="1"/>
          </p:cNvSpPr>
          <p:nvPr>
            <p:ph type="sldNum" sz="quarter" idx="4"/>
          </p:nvPr>
        </p:nvSpPr>
        <p:spPr/>
        <p:txBody>
          <a:bodyPr/>
          <a:lstStyle/>
          <a:p>
            <a:fld id="{FBFA8DFA-BD2A-3248-B1BE-F9D6618E3F08}" type="slidenum">
              <a:rPr lang="en-US" smtClean="0"/>
              <a:pPr/>
              <a:t>25</a:t>
            </a:fld>
            <a:endParaRPr lang="en-US"/>
          </a:p>
        </p:txBody>
      </p:sp>
      <p:sp>
        <p:nvSpPr>
          <p:cNvPr id="8" name="Footer Placeholder 3">
            <a:extLst>
              <a:ext uri="{FF2B5EF4-FFF2-40B4-BE49-F238E27FC236}">
                <a16:creationId xmlns:a16="http://schemas.microsoft.com/office/drawing/2014/main" id="{D14EA43E-9C89-A44F-96AE-40EFF1C98C7D}"/>
              </a:ext>
            </a:extLst>
          </p:cNvPr>
          <p:cNvSpPr txBox="1">
            <a:spLocks/>
          </p:cNvSpPr>
          <p:nvPr/>
        </p:nvSpPr>
        <p:spPr>
          <a:xfrm>
            <a:off x="5972999" y="4750811"/>
            <a:ext cx="2465770" cy="274637"/>
          </a:xfrm>
          <a:prstGeom prst="rect">
            <a:avLst/>
          </a:prstGeom>
        </p:spPr>
        <p:txBody>
          <a:bodyPr vert="horz" lIns="91440" tIns="45720" rIns="91440" bIns="45720" rtlCol="0" anchor="ctr" anchorCtr="0"/>
          <a:lstStyle>
            <a:defPPr>
              <a:defRPr lang="en-US"/>
            </a:defPPr>
            <a:lvl1pPr marL="0" algn="l" defTabSz="457200" rtl="0" eaLnBrk="1" latinLnBrk="0" hangingPunct="1">
              <a:defRPr sz="800" kern="1200">
                <a:solidFill>
                  <a:schemeClr val="tx1">
                    <a:tint val="75000"/>
                  </a:schemeClr>
                </a:solidFill>
                <a:latin typeface="Karla" pitchFamily="2" charset="0"/>
                <a:ea typeface="Karla"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2021 CROWDSTRIKE, INC. ALL RIGHTS RESERVED.</a:t>
            </a:r>
          </a:p>
        </p:txBody>
      </p:sp>
      <p:sp>
        <p:nvSpPr>
          <p:cNvPr id="21" name="Pentagon 20">
            <a:extLst>
              <a:ext uri="{FF2B5EF4-FFF2-40B4-BE49-F238E27FC236}">
                <a16:creationId xmlns:a16="http://schemas.microsoft.com/office/drawing/2014/main" id="{B25F7C14-22C0-5E45-BE69-9C0D1FB383F2}"/>
              </a:ext>
            </a:extLst>
          </p:cNvPr>
          <p:cNvSpPr/>
          <p:nvPr/>
        </p:nvSpPr>
        <p:spPr>
          <a:xfrm rot="5400000" flipV="1">
            <a:off x="2927881" y="1591103"/>
            <a:ext cx="3310548" cy="2325613"/>
          </a:xfrm>
          <a:prstGeom prst="homePlate">
            <a:avLst>
              <a:gd name="adj" fmla="val 8908"/>
            </a:avLst>
          </a:prstGeom>
          <a:gradFill flip="none" rotWithShape="1">
            <a:gsLst>
              <a:gs pos="85000">
                <a:schemeClr val="accent6">
                  <a:lumMod val="50000"/>
                  <a:alpha val="55000"/>
                </a:schemeClr>
              </a:gs>
              <a:gs pos="0">
                <a:schemeClr val="accent6">
                  <a:lumMod val="75000"/>
                </a:schemeClr>
              </a:gs>
              <a:gs pos="100000">
                <a:schemeClr val="accent6">
                  <a:alpha val="23000"/>
                </a:scheme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 name="Straight Connector 21">
            <a:extLst>
              <a:ext uri="{FF2B5EF4-FFF2-40B4-BE49-F238E27FC236}">
                <a16:creationId xmlns:a16="http://schemas.microsoft.com/office/drawing/2014/main" id="{31A7C569-59D6-B04E-873A-E3B996199906}"/>
              </a:ext>
            </a:extLst>
          </p:cNvPr>
          <p:cNvCxnSpPr/>
          <p:nvPr/>
        </p:nvCxnSpPr>
        <p:spPr>
          <a:xfrm>
            <a:off x="3420344" y="1098636"/>
            <a:ext cx="2325613"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8" name="Rectangle 57">
            <a:extLst>
              <a:ext uri="{FF2B5EF4-FFF2-40B4-BE49-F238E27FC236}">
                <a16:creationId xmlns:a16="http://schemas.microsoft.com/office/drawing/2014/main" id="{98E303E0-C3FC-EC40-85C8-C207C628EDF6}"/>
              </a:ext>
            </a:extLst>
          </p:cNvPr>
          <p:cNvSpPr/>
          <p:nvPr/>
        </p:nvSpPr>
        <p:spPr>
          <a:xfrm>
            <a:off x="3439655" y="1195271"/>
            <a:ext cx="2253959" cy="984885"/>
          </a:xfrm>
          <a:prstGeom prst="rect">
            <a:avLst/>
          </a:prstGeom>
        </p:spPr>
        <p:txBody>
          <a:bodyPr wrap="square">
            <a:spAutoFit/>
          </a:bodyPr>
          <a:lstStyle/>
          <a:p>
            <a:pPr algn="ctr"/>
            <a:r>
              <a:rPr lang="en-US" sz="1600" b="1" dirty="0">
                <a:solidFill>
                  <a:schemeClr val="bg1"/>
                </a:solidFill>
                <a:latin typeface="ITC Avant Garde Pro Bk" panose="02000503030000020004" pitchFamily="2" charset="77"/>
                <a:ea typeface="Karla" charset="0"/>
                <a:cs typeface="Karla" charset="0"/>
              </a:rPr>
              <a:t>MYTH #4</a:t>
            </a:r>
          </a:p>
          <a:p>
            <a:pPr algn="ctr"/>
            <a:r>
              <a:rPr lang="en-US" sz="1400" b="1" dirty="0">
                <a:solidFill>
                  <a:schemeClr val="bg1"/>
                </a:solidFill>
                <a:latin typeface="ITC Avant Garde Pro Bk" panose="02000503030000020004" pitchFamily="2" charset="77"/>
                <a:ea typeface="Karla" charset="0"/>
                <a:cs typeface="Karla" charset="0"/>
              </a:rPr>
              <a:t>“Of course, I’d love the solution, but it’s unattainable”</a:t>
            </a:r>
          </a:p>
        </p:txBody>
      </p:sp>
      <p:sp>
        <p:nvSpPr>
          <p:cNvPr id="62" name="Rectangle 61">
            <a:extLst>
              <a:ext uri="{FF2B5EF4-FFF2-40B4-BE49-F238E27FC236}">
                <a16:creationId xmlns:a16="http://schemas.microsoft.com/office/drawing/2014/main" id="{90569154-E535-DE4A-A902-A137251EA5B2}"/>
              </a:ext>
            </a:extLst>
          </p:cNvPr>
          <p:cNvSpPr/>
          <p:nvPr/>
        </p:nvSpPr>
        <p:spPr>
          <a:xfrm>
            <a:off x="3439654" y="3276323"/>
            <a:ext cx="2253959" cy="769441"/>
          </a:xfrm>
          <a:prstGeom prst="rect">
            <a:avLst/>
          </a:prstGeom>
        </p:spPr>
        <p:txBody>
          <a:bodyPr wrap="square">
            <a:spAutoFit/>
          </a:bodyPr>
          <a:lstStyle/>
          <a:p>
            <a:pPr algn="ctr">
              <a:spcAft>
                <a:spcPts val="600"/>
              </a:spcAft>
            </a:pPr>
            <a:r>
              <a:rPr lang="en-US" sz="1100" dirty="0">
                <a:solidFill>
                  <a:schemeClr val="bg1"/>
                </a:solidFill>
                <a:ea typeface="Karla" charset="0"/>
                <a:cs typeface="Karla" charset="0"/>
              </a:rPr>
              <a:t>Truth: Cost is relative to size, but the impact is even greater. A solution like Falcon Complete is attainable for small businesses</a:t>
            </a:r>
          </a:p>
        </p:txBody>
      </p:sp>
      <p:cxnSp>
        <p:nvCxnSpPr>
          <p:cNvPr id="63" name="Straight Connector 62">
            <a:extLst>
              <a:ext uri="{FF2B5EF4-FFF2-40B4-BE49-F238E27FC236}">
                <a16:creationId xmlns:a16="http://schemas.microsoft.com/office/drawing/2014/main" id="{23595860-878D-9348-9FA6-0B3DE90F99C7}"/>
              </a:ext>
            </a:extLst>
          </p:cNvPr>
          <p:cNvCxnSpPr>
            <a:cxnSpLocks/>
          </p:cNvCxnSpPr>
          <p:nvPr/>
        </p:nvCxnSpPr>
        <p:spPr>
          <a:xfrm>
            <a:off x="3901607" y="2153684"/>
            <a:ext cx="1407600" cy="0"/>
          </a:xfrm>
          <a:prstGeom prst="line">
            <a:avLst/>
          </a:prstGeom>
          <a:noFill/>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B4C5920-ABD1-2849-B290-ACF150402190}"/>
              </a:ext>
            </a:extLst>
          </p:cNvPr>
          <p:cNvCxnSpPr>
            <a:cxnSpLocks/>
          </p:cNvCxnSpPr>
          <p:nvPr/>
        </p:nvCxnSpPr>
        <p:spPr>
          <a:xfrm>
            <a:off x="3893386" y="3178375"/>
            <a:ext cx="1407600" cy="0"/>
          </a:xfrm>
          <a:prstGeom prst="line">
            <a:avLst/>
          </a:prstGeom>
          <a:noFill/>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B980A8C3-167C-2F40-ABFD-D41CDA703D6F}"/>
              </a:ext>
            </a:extLst>
          </p:cNvPr>
          <p:cNvSpPr/>
          <p:nvPr/>
        </p:nvSpPr>
        <p:spPr>
          <a:xfrm>
            <a:off x="3502190" y="2235797"/>
            <a:ext cx="2243767" cy="769441"/>
          </a:xfrm>
          <a:prstGeom prst="rect">
            <a:avLst/>
          </a:prstGeom>
        </p:spPr>
        <p:txBody>
          <a:bodyPr wrap="square">
            <a:spAutoFit/>
          </a:bodyPr>
          <a:lstStyle/>
          <a:p>
            <a:pPr algn="ctr">
              <a:spcAft>
                <a:spcPts val="600"/>
              </a:spcAft>
            </a:pPr>
            <a:r>
              <a:rPr lang="en-US" sz="1100" dirty="0">
                <a:solidFill>
                  <a:srgbClr val="E93931"/>
                </a:solidFill>
                <a:ea typeface="Karla" charset="0"/>
              </a:rPr>
              <a:t>Truth: Nearly every small business has constraints, especially budgetary, compared to larger corporations</a:t>
            </a:r>
          </a:p>
        </p:txBody>
      </p:sp>
    </p:spTree>
    <p:extLst>
      <p:ext uri="{BB962C8B-B14F-4D97-AF65-F5344CB8AC3E}">
        <p14:creationId xmlns:p14="http://schemas.microsoft.com/office/powerpoint/2010/main" val="1536677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F55BF3-D1AE-024F-8128-0ACDB1DB61B5}"/>
              </a:ext>
            </a:extLst>
          </p:cNvPr>
          <p:cNvSpPr>
            <a:spLocks noGrp="1"/>
          </p:cNvSpPr>
          <p:nvPr>
            <p:ph type="title"/>
          </p:nvPr>
        </p:nvSpPr>
        <p:spPr/>
        <p:txBody>
          <a:bodyPr>
            <a:normAutofit fontScale="90000"/>
          </a:bodyPr>
          <a:lstStyle/>
          <a:p>
            <a:r>
              <a:rPr lang="en-US"/>
              <a:t>QUESTIONS &amp; Additional resources</a:t>
            </a:r>
          </a:p>
        </p:txBody>
      </p:sp>
      <p:sp>
        <p:nvSpPr>
          <p:cNvPr id="33" name="Slide Number Placeholder 3">
            <a:extLst>
              <a:ext uri="{FF2B5EF4-FFF2-40B4-BE49-F238E27FC236}">
                <a16:creationId xmlns:a16="http://schemas.microsoft.com/office/drawing/2014/main" id="{7844330A-6AED-B243-8A39-0A812E8EB1F8}"/>
              </a:ext>
            </a:extLst>
          </p:cNvPr>
          <p:cNvSpPr>
            <a:spLocks noGrp="1"/>
          </p:cNvSpPr>
          <p:nvPr>
            <p:ph type="sldNum" sz="quarter" idx="4"/>
          </p:nvPr>
        </p:nvSpPr>
        <p:spPr>
          <a:xfrm>
            <a:off x="290556" y="4750811"/>
            <a:ext cx="507303" cy="274637"/>
          </a:xfrm>
        </p:spPr>
        <p:txBody>
          <a:bodyPr/>
          <a:lstStyle/>
          <a:p>
            <a:fld id="{FBFA8DFA-BD2A-3248-B1BE-F9D6618E3F08}" type="slidenum">
              <a:rPr lang="en-US" smtClean="0"/>
              <a:pPr/>
              <a:t>26</a:t>
            </a:fld>
            <a:endParaRPr lang="en-US"/>
          </a:p>
        </p:txBody>
      </p:sp>
      <p:sp>
        <p:nvSpPr>
          <p:cNvPr id="4" name="TextBox 3">
            <a:extLst>
              <a:ext uri="{FF2B5EF4-FFF2-40B4-BE49-F238E27FC236}">
                <a16:creationId xmlns:a16="http://schemas.microsoft.com/office/drawing/2014/main" id="{A136F2F0-867D-CD4A-9D8B-20BC39CCDFCD}"/>
              </a:ext>
            </a:extLst>
          </p:cNvPr>
          <p:cNvSpPr txBox="1"/>
          <p:nvPr/>
        </p:nvSpPr>
        <p:spPr>
          <a:xfrm>
            <a:off x="548620" y="1335332"/>
            <a:ext cx="3240565" cy="737466"/>
          </a:xfrm>
          <a:prstGeom prst="rect">
            <a:avLst/>
          </a:prstGeom>
          <a:noFill/>
        </p:spPr>
        <p:txBody>
          <a:bodyPr wrap="none" rtlCol="0">
            <a:noAutofit/>
          </a:bodyPr>
          <a:lstStyle/>
          <a:p>
            <a:pPr algn="ctr"/>
            <a:r>
              <a:rPr lang="en-US" sz="11500" b="1">
                <a:solidFill>
                  <a:srgbClr val="FF0000"/>
                </a:solidFill>
                <a:latin typeface="ITC Avant Garde Pro Bk" panose="02000503030000020004" pitchFamily="2" charset="77"/>
                <a:ea typeface="Karla" charset="0"/>
                <a:cs typeface="Karla" charset="0"/>
              </a:rPr>
              <a:t>Q&amp;A</a:t>
            </a:r>
          </a:p>
        </p:txBody>
      </p:sp>
      <p:sp>
        <p:nvSpPr>
          <p:cNvPr id="6" name="TextBox 5">
            <a:extLst>
              <a:ext uri="{FF2B5EF4-FFF2-40B4-BE49-F238E27FC236}">
                <a16:creationId xmlns:a16="http://schemas.microsoft.com/office/drawing/2014/main" id="{8184B261-2F4E-A047-BE7B-4D7CD442EDE7}"/>
              </a:ext>
            </a:extLst>
          </p:cNvPr>
          <p:cNvSpPr txBox="1"/>
          <p:nvPr/>
        </p:nvSpPr>
        <p:spPr>
          <a:xfrm>
            <a:off x="697705" y="3196016"/>
            <a:ext cx="3240565" cy="276999"/>
          </a:xfrm>
          <a:prstGeom prst="rect">
            <a:avLst/>
          </a:prstGeom>
          <a:noFill/>
        </p:spPr>
        <p:txBody>
          <a:bodyPr wrap="square" rtlCol="0">
            <a:spAutoFit/>
          </a:bodyPr>
          <a:lstStyle/>
          <a:p>
            <a:pPr defTabSz="457178">
              <a:defRPr/>
            </a:pPr>
            <a:r>
              <a:rPr lang="en-US" sz="1200">
                <a:latin typeface="ITC Avant Garde Pro Md" panose="02000503030000020004" pitchFamily="2" charset="77"/>
                <a:ea typeface="Karla" charset="0"/>
                <a:cs typeface="Karla" charset="0"/>
              </a:rPr>
              <a:t>Learn more at </a:t>
            </a:r>
            <a:r>
              <a:rPr lang="en-US" sz="1200">
                <a:latin typeface="ITC Avant Garde Pro Md" panose="02000503030000020004" pitchFamily="2" charset="77"/>
                <a:ea typeface="Karla" charset="0"/>
                <a:cs typeface="Karla" charset="0"/>
                <a:hlinkClick r:id="rId3">
                  <a:extLst>
                    <a:ext uri="{A12FA001-AC4F-418D-AE19-62706E023703}">
                      <ahyp:hlinkClr xmlns:ahyp="http://schemas.microsoft.com/office/drawing/2018/hyperlinkcolor" val="tx"/>
                    </a:ext>
                  </a:extLst>
                </a:hlinkClick>
              </a:rPr>
              <a:t>www.CrowdStrike.com</a:t>
            </a:r>
            <a:r>
              <a:rPr lang="en-US" sz="1200">
                <a:latin typeface="ITC Avant Garde Pro Md" panose="02000503030000020004" pitchFamily="2" charset="77"/>
                <a:ea typeface="Karla" charset="0"/>
                <a:cs typeface="Karla" charset="0"/>
              </a:rPr>
              <a:t> </a:t>
            </a:r>
          </a:p>
        </p:txBody>
      </p:sp>
      <p:sp>
        <p:nvSpPr>
          <p:cNvPr id="7" name="TextBox 6">
            <a:extLst>
              <a:ext uri="{FF2B5EF4-FFF2-40B4-BE49-F238E27FC236}">
                <a16:creationId xmlns:a16="http://schemas.microsoft.com/office/drawing/2014/main" id="{3B3C5A0C-8FF6-9D48-9205-BF2A830BA46F}"/>
              </a:ext>
            </a:extLst>
          </p:cNvPr>
          <p:cNvSpPr txBox="1"/>
          <p:nvPr/>
        </p:nvSpPr>
        <p:spPr>
          <a:xfrm>
            <a:off x="4080521" y="943475"/>
            <a:ext cx="2067993" cy="276999"/>
          </a:xfrm>
          <a:prstGeom prst="rect">
            <a:avLst/>
          </a:prstGeom>
          <a:noFill/>
        </p:spPr>
        <p:txBody>
          <a:bodyPr wrap="square" rtlCol="0">
            <a:spAutoFit/>
          </a:bodyPr>
          <a:lstStyle/>
          <a:p>
            <a:pPr defTabSz="457178">
              <a:defRPr/>
            </a:pPr>
            <a:r>
              <a:rPr lang="en-US" sz="1200">
                <a:solidFill>
                  <a:srgbClr val="FF0000"/>
                </a:solidFill>
                <a:latin typeface="ITC Avant Garde Pro Md" panose="02000503030000020004" pitchFamily="2" charset="77"/>
                <a:ea typeface="Karla" charset="0"/>
                <a:cs typeface="Karla" charset="0"/>
              </a:rPr>
              <a:t>Additional resources:</a:t>
            </a:r>
          </a:p>
        </p:txBody>
      </p:sp>
      <p:pic>
        <p:nvPicPr>
          <p:cNvPr id="1026" name="Picture 2">
            <a:hlinkClick r:id="rId4"/>
            <a:extLst>
              <a:ext uri="{FF2B5EF4-FFF2-40B4-BE49-F238E27FC236}">
                <a16:creationId xmlns:a16="http://schemas.microsoft.com/office/drawing/2014/main" id="{55B8C153-9C44-9448-96F5-3D8DE3DCAB3A}"/>
              </a:ext>
            </a:extLst>
          </p:cNvPr>
          <p:cNvPicPr>
            <a:picLocks noChangeAspect="1" noChangeArrowheads="1"/>
          </p:cNvPicPr>
          <p:nvPr/>
        </p:nvPicPr>
        <p:blipFill>
          <a:blip r:embed="rId5"/>
          <a:srcRect/>
          <a:stretch/>
        </p:blipFill>
        <p:spPr bwMode="auto">
          <a:xfrm>
            <a:off x="4167832" y="1319161"/>
            <a:ext cx="1513116" cy="195718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a:hlinkClick r:id="rId6"/>
            <a:extLst>
              <a:ext uri="{FF2B5EF4-FFF2-40B4-BE49-F238E27FC236}">
                <a16:creationId xmlns:a16="http://schemas.microsoft.com/office/drawing/2014/main" id="{89D5DF0A-ADF7-9146-A116-635C5AF91236}"/>
              </a:ext>
            </a:extLst>
          </p:cNvPr>
          <p:cNvPicPr>
            <a:picLocks noChangeAspect="1" noChangeArrowheads="1"/>
          </p:cNvPicPr>
          <p:nvPr/>
        </p:nvPicPr>
        <p:blipFill>
          <a:blip r:embed="rId7"/>
          <a:srcRect/>
          <a:stretch/>
        </p:blipFill>
        <p:spPr bwMode="auto">
          <a:xfrm>
            <a:off x="5336818" y="1972425"/>
            <a:ext cx="1418440" cy="189293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2" name="Footer Placeholder 44">
            <a:extLst>
              <a:ext uri="{FF2B5EF4-FFF2-40B4-BE49-F238E27FC236}">
                <a16:creationId xmlns:a16="http://schemas.microsoft.com/office/drawing/2014/main" id="{04DAA7E2-5FDA-F04A-A865-7E0DF4122766}"/>
              </a:ext>
            </a:extLst>
          </p:cNvPr>
          <p:cNvSpPr txBox="1">
            <a:spLocks/>
          </p:cNvSpPr>
          <p:nvPr/>
        </p:nvSpPr>
        <p:spPr>
          <a:xfrm>
            <a:off x="5384696" y="4767263"/>
            <a:ext cx="30861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tint val="75000"/>
                  </a:srgbClr>
                </a:solidFill>
                <a:effectLst/>
                <a:uLnTx/>
                <a:uFillTx/>
                <a:latin typeface="Karla"/>
                <a:ea typeface="+mn-ea"/>
                <a:cs typeface="+mn-cs"/>
              </a:rPr>
              <a:t>2021 CROWDSTRIKE, INC. ALL RIGHTS RESERVED.</a:t>
            </a:r>
          </a:p>
        </p:txBody>
      </p:sp>
      <p:sp>
        <p:nvSpPr>
          <p:cNvPr id="14" name="Rectangle 13">
            <a:extLst>
              <a:ext uri="{FF2B5EF4-FFF2-40B4-BE49-F238E27FC236}">
                <a16:creationId xmlns:a16="http://schemas.microsoft.com/office/drawing/2014/main" id="{A0289E3F-D36A-154A-89D2-B54D7CBE0361}"/>
              </a:ext>
            </a:extLst>
          </p:cNvPr>
          <p:cNvSpPr/>
          <p:nvPr/>
        </p:nvSpPr>
        <p:spPr>
          <a:xfrm>
            <a:off x="3191197" y="4023803"/>
            <a:ext cx="5805252" cy="584775"/>
          </a:xfrm>
          <a:prstGeom prst="rect">
            <a:avLst/>
          </a:prstGeom>
        </p:spPr>
        <p:txBody>
          <a:bodyPr wrap="square">
            <a:spAutoFit/>
          </a:bodyPr>
          <a:lstStyle/>
          <a:p>
            <a:r>
              <a:rPr lang="en-US" sz="800">
                <a:solidFill>
                  <a:schemeClr val="bg1"/>
                </a:solidFill>
                <a:hlinkClick r:id="rId4">
                  <a:extLst>
                    <a:ext uri="{A12FA001-AC4F-418D-AE19-62706E023703}">
                      <ahyp:hlinkClr xmlns:ahyp="http://schemas.microsoft.com/office/drawing/2018/hyperlinkcolor" val="tx"/>
                    </a:ext>
                  </a:extLst>
                </a:hlinkClick>
              </a:rPr>
              <a:t>https://www.crowdstrike.com/resources/white-papers/ransomware-realities-for-small-and-medium-sized-businesses</a:t>
            </a:r>
            <a:endParaRPr lang="en-US" sz="800">
              <a:solidFill>
                <a:schemeClr val="bg1"/>
              </a:solidFill>
            </a:endParaRPr>
          </a:p>
          <a:p>
            <a:r>
              <a:rPr lang="en-US" sz="800">
                <a:solidFill>
                  <a:schemeClr val="bg1"/>
                </a:solidFill>
                <a:hlinkClick r:id="rId8">
                  <a:extLst>
                    <a:ext uri="{A12FA001-AC4F-418D-AE19-62706E023703}">
                      <ahyp:hlinkClr xmlns:ahyp="http://schemas.microsoft.com/office/drawing/2018/hyperlinkcolor" val="tx"/>
                    </a:ext>
                  </a:extLst>
                </a:hlinkClick>
              </a:rPr>
              <a:t>https://www.crowdstrike.com/resources/white-papers/the-secret-to-cybersecurity-for-small-businesses</a:t>
            </a:r>
            <a:endParaRPr lang="en-US" sz="800">
              <a:solidFill>
                <a:schemeClr val="bg1"/>
              </a:solidFill>
            </a:endParaRPr>
          </a:p>
          <a:p>
            <a:r>
              <a:rPr lang="en-US" sz="800">
                <a:solidFill>
                  <a:schemeClr val="bg1"/>
                </a:solidFill>
                <a:hlinkClick r:id="rId9">
                  <a:extLst>
                    <a:ext uri="{A12FA001-AC4F-418D-AE19-62706E023703}">
                      <ahyp:hlinkClr xmlns:ahyp="http://schemas.microsoft.com/office/drawing/2018/hyperlinkcolor" val="tx"/>
                    </a:ext>
                  </a:extLst>
                </a:hlinkClick>
              </a:rPr>
              <a:t>https://www.crowdstrike.com/resources/white-papers/falcon-complete-managed-detection-and-response</a:t>
            </a:r>
            <a:endParaRPr lang="en-US" sz="800">
              <a:solidFill>
                <a:schemeClr val="bg1"/>
              </a:solidFill>
            </a:endParaRPr>
          </a:p>
          <a:p>
            <a:r>
              <a:rPr lang="en-US" sz="800">
                <a:solidFill>
                  <a:schemeClr val="bg1"/>
                </a:solidFill>
                <a:hlinkClick r:id="rId10">
                  <a:extLst>
                    <a:ext uri="{A12FA001-AC4F-418D-AE19-62706E023703}">
                      <ahyp:hlinkClr xmlns:ahyp="http://schemas.microsoft.com/office/drawing/2018/hyperlinkcolor" val="tx"/>
                    </a:ext>
                  </a:extLst>
                </a:hlinkClick>
              </a:rPr>
              <a:t>https://www.crowdstrike.com/resources/white-papers/intelligence-led-rapid-recovery</a:t>
            </a:r>
            <a:endParaRPr lang="en-US" sz="800">
              <a:solidFill>
                <a:schemeClr val="bg1"/>
              </a:solidFill>
            </a:endParaRPr>
          </a:p>
        </p:txBody>
      </p:sp>
      <p:pic>
        <p:nvPicPr>
          <p:cNvPr id="4098" name="Picture 2" descr="cover of falcon complete white paper">
            <a:hlinkClick r:id="rId11"/>
            <a:extLst>
              <a:ext uri="{FF2B5EF4-FFF2-40B4-BE49-F238E27FC236}">
                <a16:creationId xmlns:a16="http://schemas.microsoft.com/office/drawing/2014/main" id="{8F3FE3B8-5A11-2C48-901A-45E41168D54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9563" y="880773"/>
            <a:ext cx="1471841" cy="1906744"/>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4100" name="Picture 4">
            <a:hlinkClick r:id="rId13"/>
            <a:extLst>
              <a:ext uri="{FF2B5EF4-FFF2-40B4-BE49-F238E27FC236}">
                <a16:creationId xmlns:a16="http://schemas.microsoft.com/office/drawing/2014/main" id="{F42D8C77-90D8-8E4B-866B-724F427A1A3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55382" y="2018286"/>
            <a:ext cx="1341067" cy="1732479"/>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17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42" presetClass="path" presetSubtype="0" decel="100000" fill="hold" grpId="1" nodeType="withEffect">
                                  <p:stCondLst>
                                    <p:cond delay="750"/>
                                  </p:stCondLst>
                                  <p:childTnLst>
                                    <p:animMotion origin="layout" path="M -0.02487 2.96296E-6 L -2.08333E-6 2.96296E-6 " pathEditMode="relative" rAng="0" ptsTypes="AA">
                                      <p:cBhvr>
                                        <p:cTn id="9" dur="1000" fill="hold"/>
                                        <p:tgtEl>
                                          <p:spTgt spid="6"/>
                                        </p:tgtEl>
                                        <p:attrNameLst>
                                          <p:attrName>ppt_x</p:attrName>
                                          <p:attrName>ppt_y</p:attrName>
                                        </p:attrNameLst>
                                      </p:cBhvr>
                                      <p:rCtr x="1237" y="0"/>
                                    </p:animMotion>
                                  </p:childTnLst>
                                </p:cTn>
                              </p:par>
                              <p:par>
                                <p:cTn id="10" presetID="10" presetClass="entr" presetSubtype="0"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42" presetClass="path" presetSubtype="0" decel="100000" fill="hold" grpId="1" nodeType="withEffect">
                                  <p:stCondLst>
                                    <p:cond delay="750"/>
                                  </p:stCondLst>
                                  <p:childTnLst>
                                    <p:animMotion origin="layout" path="M -0.02487 2.96296E-6 L -2.08333E-6 2.96296E-6 " pathEditMode="relative" rAng="0" ptsTypes="AA">
                                      <p:cBhvr>
                                        <p:cTn id="14" dur="1000" fill="hold"/>
                                        <p:tgtEl>
                                          <p:spTgt spid="7"/>
                                        </p:tgtEl>
                                        <p:attrNameLst>
                                          <p:attrName>ppt_x</p:attrName>
                                          <p:attrName>ppt_y</p:attrName>
                                        </p:attrNameLst>
                                      </p:cBhvr>
                                      <p:rCtr x="12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9873318-67F4-AC4B-A0CA-05187DD73C3F}"/>
              </a:ext>
            </a:extLst>
          </p:cNvPr>
          <p:cNvSpPr>
            <a:spLocks noGrp="1"/>
          </p:cNvSpPr>
          <p:nvPr>
            <p:ph type="body" sz="quarter" idx="10"/>
          </p:nvPr>
        </p:nvSpPr>
        <p:spPr/>
        <p:txBody>
          <a:bodyPr>
            <a:normAutofit/>
          </a:bodyPr>
          <a:lstStyle/>
          <a:p>
            <a:r>
              <a:rPr lang="en-US" sz="2800"/>
              <a:t>THANK YOU</a:t>
            </a:r>
          </a:p>
        </p:txBody>
      </p:sp>
    </p:spTree>
    <p:extLst>
      <p:ext uri="{BB962C8B-B14F-4D97-AF65-F5344CB8AC3E}">
        <p14:creationId xmlns:p14="http://schemas.microsoft.com/office/powerpoint/2010/main" val="3615741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with low confidence">
            <a:extLst>
              <a:ext uri="{FF2B5EF4-FFF2-40B4-BE49-F238E27FC236}">
                <a16:creationId xmlns:a16="http://schemas.microsoft.com/office/drawing/2014/main" id="{9745923C-B609-6E41-9586-5F79B200B464}"/>
              </a:ext>
            </a:extLst>
          </p:cNvPr>
          <p:cNvPicPr>
            <a:picLocks noChangeAspect="1"/>
          </p:cNvPicPr>
          <p:nvPr/>
        </p:nvPicPr>
        <p:blipFill>
          <a:blip r:embed="rId3"/>
          <a:stretch>
            <a:fillRect/>
          </a:stretch>
        </p:blipFill>
        <p:spPr>
          <a:xfrm>
            <a:off x="0" y="1270"/>
            <a:ext cx="9144000" cy="5142230"/>
          </a:xfrm>
          <a:prstGeom prst="rect">
            <a:avLst/>
          </a:prstGeom>
        </p:spPr>
      </p:pic>
      <p:sp>
        <p:nvSpPr>
          <p:cNvPr id="9" name="TextBox 8">
            <a:extLst>
              <a:ext uri="{FF2B5EF4-FFF2-40B4-BE49-F238E27FC236}">
                <a16:creationId xmlns:a16="http://schemas.microsoft.com/office/drawing/2014/main" id="{C38016E3-B8D8-7B4F-BD91-5AE3CCF73EFD}"/>
              </a:ext>
            </a:extLst>
          </p:cNvPr>
          <p:cNvSpPr txBox="1"/>
          <p:nvPr/>
        </p:nvSpPr>
        <p:spPr>
          <a:xfrm>
            <a:off x="3690627" y="2368479"/>
            <a:ext cx="3925303" cy="1915909"/>
          </a:xfrm>
          <a:prstGeom prst="rect">
            <a:avLst/>
          </a:prstGeom>
          <a:noFill/>
        </p:spPr>
        <p:txBody>
          <a:bodyPr wrap="square" rtlCol="0">
            <a:spAutoFit/>
          </a:bodyPr>
          <a:lstStyle/>
          <a:p>
            <a:r>
              <a:rPr lang="en-US" sz="2100" b="1" i="1" dirty="0">
                <a:solidFill>
                  <a:srgbClr val="0070C0"/>
                </a:solidFill>
                <a:latin typeface="Avenir Book" panose="02000503020000020003" pitchFamily="2" charset="0"/>
              </a:rPr>
              <a:t>Our sponsors help us reach </a:t>
            </a:r>
          </a:p>
          <a:p>
            <a:endParaRPr lang="en-US" sz="2100" b="1" i="1" dirty="0">
              <a:solidFill>
                <a:srgbClr val="0070C0"/>
              </a:solidFill>
              <a:latin typeface="Avenir Book" panose="02000503020000020003" pitchFamily="2" charset="0"/>
            </a:endParaRPr>
          </a:p>
          <a:p>
            <a:pPr marL="214313" indent="-214313">
              <a:buFont typeface="Arial" panose="020B0604020202020204" pitchFamily="34" charset="0"/>
              <a:buChar char="•"/>
            </a:pPr>
            <a:r>
              <a:rPr lang="en-US" sz="2100" b="1" dirty="0">
                <a:solidFill>
                  <a:srgbClr val="0070C0"/>
                </a:solidFill>
                <a:latin typeface="Avenir Book" panose="02000503020000020003" pitchFamily="2" charset="0"/>
              </a:rPr>
              <a:t>Over 10K webinar attendees</a:t>
            </a:r>
          </a:p>
          <a:p>
            <a:pPr marL="214313" indent="-214313">
              <a:buFont typeface="Arial" panose="020B0604020202020204" pitchFamily="34" charset="0"/>
              <a:buChar char="•"/>
            </a:pPr>
            <a:r>
              <a:rPr lang="en-US" sz="2100" b="1" dirty="0">
                <a:solidFill>
                  <a:srgbClr val="0070C0"/>
                </a:solidFill>
                <a:latin typeface="Avenir Book" panose="02000503020000020003" pitchFamily="2" charset="0"/>
              </a:rPr>
              <a:t>Over 5K workshop attendees</a:t>
            </a:r>
          </a:p>
          <a:p>
            <a:pPr marL="214313" indent="-214313">
              <a:buFont typeface="Arial" panose="020B0604020202020204" pitchFamily="34" charset="0"/>
              <a:buChar char="•"/>
            </a:pPr>
            <a:r>
              <a:rPr lang="en-US" sz="2100" b="1" dirty="0">
                <a:solidFill>
                  <a:srgbClr val="0070C0"/>
                </a:solidFill>
                <a:latin typeface="Avenir Book" panose="02000503020000020003" pitchFamily="2" charset="0"/>
              </a:rPr>
              <a:t>Over 15K subscribers</a:t>
            </a:r>
          </a:p>
          <a:p>
            <a:pPr marL="214313" indent="-214313">
              <a:buFont typeface="Arial" panose="020B0604020202020204" pitchFamily="34" charset="0"/>
              <a:buChar char="•"/>
            </a:pPr>
            <a:endParaRPr lang="en-US" sz="1350" dirty="0">
              <a:solidFill>
                <a:srgbClr val="0070C0"/>
              </a:solidFill>
              <a:latin typeface="Avenir Book" panose="02000503020000020003" pitchFamily="2" charset="0"/>
            </a:endParaRPr>
          </a:p>
        </p:txBody>
      </p:sp>
      <p:pic>
        <p:nvPicPr>
          <p:cNvPr id="11" name="Picture 10" descr="A picture containing text, sign&#10;&#10;Description automatically generated">
            <a:extLst>
              <a:ext uri="{FF2B5EF4-FFF2-40B4-BE49-F238E27FC236}">
                <a16:creationId xmlns:a16="http://schemas.microsoft.com/office/drawing/2014/main" id="{9644F4E6-097A-A743-B1E6-8DCF589874D3}"/>
              </a:ext>
            </a:extLst>
          </p:cNvPr>
          <p:cNvPicPr>
            <a:picLocks noChangeAspect="1"/>
          </p:cNvPicPr>
          <p:nvPr/>
        </p:nvPicPr>
        <p:blipFill>
          <a:blip r:embed="rId4"/>
          <a:stretch>
            <a:fillRect/>
          </a:stretch>
        </p:blipFill>
        <p:spPr>
          <a:xfrm>
            <a:off x="189627" y="236568"/>
            <a:ext cx="3075702" cy="593611"/>
          </a:xfrm>
          <a:prstGeom prst="rect">
            <a:avLst/>
          </a:prstGeom>
        </p:spPr>
      </p:pic>
      <p:sp>
        <p:nvSpPr>
          <p:cNvPr id="6" name="TextBox 5">
            <a:extLst>
              <a:ext uri="{FF2B5EF4-FFF2-40B4-BE49-F238E27FC236}">
                <a16:creationId xmlns:a16="http://schemas.microsoft.com/office/drawing/2014/main" id="{0CEF53E4-D0A2-A043-A327-E42B580A9733}"/>
              </a:ext>
            </a:extLst>
          </p:cNvPr>
          <p:cNvSpPr txBox="1"/>
          <p:nvPr/>
        </p:nvSpPr>
        <p:spPr>
          <a:xfrm>
            <a:off x="3690627" y="1180416"/>
            <a:ext cx="3216888" cy="323165"/>
          </a:xfrm>
          <a:prstGeom prst="rect">
            <a:avLst/>
          </a:prstGeom>
          <a:noFill/>
        </p:spPr>
        <p:txBody>
          <a:bodyPr wrap="square" rtlCol="0">
            <a:spAutoFit/>
          </a:bodyPr>
          <a:lstStyle/>
          <a:p>
            <a:r>
              <a:rPr lang="en-US" sz="1500" dirty="0">
                <a:latin typeface="Avenir Book" panose="02000503020000020003" pitchFamily="2" charset="0"/>
              </a:rPr>
              <a:t>Thank you to our national sponsors.</a:t>
            </a:r>
          </a:p>
        </p:txBody>
      </p:sp>
      <p:sp>
        <p:nvSpPr>
          <p:cNvPr id="3" name="TextBox 2">
            <a:extLst>
              <a:ext uri="{FF2B5EF4-FFF2-40B4-BE49-F238E27FC236}">
                <a16:creationId xmlns:a16="http://schemas.microsoft.com/office/drawing/2014/main" id="{352859B2-2F88-C74F-AC15-A852A1A87F50}"/>
              </a:ext>
            </a:extLst>
          </p:cNvPr>
          <p:cNvSpPr txBox="1"/>
          <p:nvPr/>
        </p:nvSpPr>
        <p:spPr>
          <a:xfrm>
            <a:off x="3542024" y="1602885"/>
            <a:ext cx="4073906" cy="615553"/>
          </a:xfrm>
          <a:prstGeom prst="rect">
            <a:avLst/>
          </a:prstGeom>
          <a:noFill/>
        </p:spPr>
        <p:txBody>
          <a:bodyPr wrap="square" rtlCol="0">
            <a:spAutoFit/>
          </a:bodyPr>
          <a:lstStyle/>
          <a:p>
            <a:pPr algn="ctr"/>
            <a:r>
              <a:rPr lang="en-US" u="sng" dirty="0">
                <a:solidFill>
                  <a:schemeClr val="accent6">
                    <a:lumMod val="60000"/>
                    <a:lumOff val="40000"/>
                  </a:schemeClr>
                </a:solidFill>
                <a:latin typeface="Avenir Book" panose="02000503020000020003" pitchFamily="2" charset="0"/>
              </a:rPr>
              <a:t>2021 Sponsorships Available</a:t>
            </a:r>
          </a:p>
          <a:p>
            <a:pPr algn="ctr"/>
            <a:r>
              <a:rPr lang="en-US" sz="1600" b="1" dirty="0">
                <a:solidFill>
                  <a:srgbClr val="002060"/>
                </a:solidFill>
              </a:rPr>
              <a:t>info@staysafeonline.org</a:t>
            </a:r>
            <a:endParaRPr lang="en-US" sz="1600" b="1" u="sng" dirty="0">
              <a:solidFill>
                <a:srgbClr val="002060"/>
              </a:solidFill>
              <a:latin typeface="Avenir Book" panose="02000503020000020003" pitchFamily="2" charset="0"/>
            </a:endParaRPr>
          </a:p>
        </p:txBody>
      </p:sp>
      <p:sp>
        <p:nvSpPr>
          <p:cNvPr id="5" name="TextBox 4">
            <a:extLst>
              <a:ext uri="{FF2B5EF4-FFF2-40B4-BE49-F238E27FC236}">
                <a16:creationId xmlns:a16="http://schemas.microsoft.com/office/drawing/2014/main" id="{26969620-34BF-2C48-A382-037D6E6E80E8}"/>
              </a:ext>
            </a:extLst>
          </p:cNvPr>
          <p:cNvSpPr txBox="1"/>
          <p:nvPr/>
        </p:nvSpPr>
        <p:spPr>
          <a:xfrm>
            <a:off x="498095" y="1629891"/>
            <a:ext cx="2792723" cy="2862322"/>
          </a:xfrm>
          <a:prstGeom prst="rect">
            <a:avLst/>
          </a:prstGeom>
          <a:noFill/>
        </p:spPr>
        <p:txBody>
          <a:bodyPr wrap="square" rtlCol="0">
            <a:spAutoFit/>
          </a:bodyPr>
          <a:lstStyle/>
          <a:p>
            <a:r>
              <a:rPr lang="en-US" dirty="0">
                <a:solidFill>
                  <a:srgbClr val="EABB2B"/>
                </a:solidFill>
                <a:latin typeface="Avenir Book" panose="02000503020000020003" pitchFamily="2" charset="0"/>
              </a:rPr>
              <a:t>Signature Sponsor</a:t>
            </a:r>
          </a:p>
          <a:p>
            <a:endParaRPr lang="en-US" dirty="0">
              <a:latin typeface="Avenir Book" panose="02000503020000020003" pitchFamily="2" charset="0"/>
            </a:endParaRPr>
          </a:p>
          <a:p>
            <a:endParaRPr lang="en-US" dirty="0">
              <a:latin typeface="Avenir Book" panose="02000503020000020003" pitchFamily="2" charset="0"/>
            </a:endParaRPr>
          </a:p>
          <a:p>
            <a:r>
              <a:rPr lang="en-US" dirty="0">
                <a:solidFill>
                  <a:schemeClr val="bg2">
                    <a:lumMod val="75000"/>
                  </a:schemeClr>
                </a:solidFill>
                <a:latin typeface="Avenir Book" panose="02000503020000020003" pitchFamily="2" charset="0"/>
              </a:rPr>
              <a:t>Contributing Sponsor</a:t>
            </a:r>
          </a:p>
          <a:p>
            <a:endParaRPr lang="en-US" dirty="0">
              <a:latin typeface="Avenir Book" panose="02000503020000020003" pitchFamily="2" charset="0"/>
            </a:endParaRPr>
          </a:p>
          <a:p>
            <a:endParaRPr lang="en-US" dirty="0">
              <a:latin typeface="Avenir Book" panose="02000503020000020003" pitchFamily="2" charset="0"/>
            </a:endParaRPr>
          </a:p>
          <a:p>
            <a:r>
              <a:rPr lang="en-US" dirty="0">
                <a:solidFill>
                  <a:schemeClr val="bg2">
                    <a:lumMod val="50000"/>
                  </a:schemeClr>
                </a:solidFill>
                <a:latin typeface="Avenir Book" panose="02000503020000020003" pitchFamily="2" charset="0"/>
              </a:rPr>
              <a:t>Affiliate Sponsor</a:t>
            </a:r>
          </a:p>
          <a:p>
            <a:endParaRPr lang="en-US" dirty="0">
              <a:latin typeface="Avenir Book" panose="02000503020000020003" pitchFamily="2" charset="0"/>
            </a:endParaRPr>
          </a:p>
          <a:p>
            <a:endParaRPr lang="en-US" dirty="0">
              <a:latin typeface="Avenir Book" panose="02000503020000020003" pitchFamily="2" charset="0"/>
            </a:endParaRPr>
          </a:p>
          <a:p>
            <a:r>
              <a:rPr lang="en-US" dirty="0">
                <a:solidFill>
                  <a:schemeClr val="accent2">
                    <a:lumMod val="75000"/>
                  </a:schemeClr>
                </a:solidFill>
                <a:latin typeface="Avenir Book" panose="02000503020000020003" pitchFamily="2" charset="0"/>
              </a:rPr>
              <a:t>Webinar Sponsor</a:t>
            </a:r>
          </a:p>
        </p:txBody>
      </p:sp>
      <p:sp>
        <p:nvSpPr>
          <p:cNvPr id="7" name="TextBox 6">
            <a:extLst>
              <a:ext uri="{FF2B5EF4-FFF2-40B4-BE49-F238E27FC236}">
                <a16:creationId xmlns:a16="http://schemas.microsoft.com/office/drawing/2014/main" id="{B72B2BA0-7FC9-4A4E-B4CD-13B4BEC7B983}"/>
              </a:ext>
            </a:extLst>
          </p:cNvPr>
          <p:cNvSpPr txBox="1"/>
          <p:nvPr/>
        </p:nvSpPr>
        <p:spPr>
          <a:xfrm>
            <a:off x="498095" y="1910662"/>
            <a:ext cx="2860492" cy="2831544"/>
          </a:xfrm>
          <a:prstGeom prst="rect">
            <a:avLst/>
          </a:prstGeom>
          <a:noFill/>
        </p:spPr>
        <p:txBody>
          <a:bodyPr wrap="square" rtlCol="0">
            <a:spAutoFit/>
          </a:bodyPr>
          <a:lstStyle/>
          <a:p>
            <a:r>
              <a:rPr lang="en-US" sz="1500" dirty="0">
                <a:solidFill>
                  <a:srgbClr val="002060"/>
                </a:solidFill>
                <a:latin typeface="Avenir Book" panose="02000503020000020003" pitchFamily="2" charset="0"/>
              </a:rPr>
              <a:t>2 slots available</a:t>
            </a:r>
          </a:p>
          <a:p>
            <a:endParaRPr lang="en-US" sz="1400" dirty="0">
              <a:solidFill>
                <a:srgbClr val="002060"/>
              </a:solidFill>
              <a:latin typeface="Avenir Book" panose="02000503020000020003" pitchFamily="2" charset="0"/>
            </a:endParaRPr>
          </a:p>
          <a:p>
            <a:endParaRPr lang="en-US" sz="900" dirty="0">
              <a:solidFill>
                <a:srgbClr val="002060"/>
              </a:solidFill>
              <a:latin typeface="Avenir Book" panose="02000503020000020003" pitchFamily="2" charset="0"/>
            </a:endParaRPr>
          </a:p>
          <a:p>
            <a:endParaRPr lang="en-US" sz="1500" dirty="0">
              <a:solidFill>
                <a:srgbClr val="002060"/>
              </a:solidFill>
              <a:latin typeface="Avenir Book" panose="02000503020000020003" pitchFamily="2" charset="0"/>
            </a:endParaRPr>
          </a:p>
          <a:p>
            <a:r>
              <a:rPr lang="en-US" sz="1500" dirty="0">
                <a:solidFill>
                  <a:srgbClr val="002060"/>
                </a:solidFill>
                <a:latin typeface="Avenir Book" panose="02000503020000020003" pitchFamily="2" charset="0"/>
              </a:rPr>
              <a:t>3 slots available</a:t>
            </a:r>
          </a:p>
          <a:p>
            <a:endParaRPr lang="en-US" dirty="0">
              <a:solidFill>
                <a:srgbClr val="002060"/>
              </a:solidFill>
              <a:latin typeface="Avenir Book" panose="02000503020000020003" pitchFamily="2" charset="0"/>
            </a:endParaRPr>
          </a:p>
          <a:p>
            <a:endParaRPr lang="en-US" sz="2000" dirty="0">
              <a:solidFill>
                <a:srgbClr val="002060"/>
              </a:solidFill>
              <a:latin typeface="Avenir Book" panose="02000503020000020003" pitchFamily="2" charset="0"/>
            </a:endParaRPr>
          </a:p>
          <a:p>
            <a:r>
              <a:rPr lang="en-US" sz="1500" dirty="0">
                <a:solidFill>
                  <a:srgbClr val="002060"/>
                </a:solidFill>
                <a:latin typeface="Avenir Book" panose="02000503020000020003" pitchFamily="2" charset="0"/>
              </a:rPr>
              <a:t>3 slots available</a:t>
            </a:r>
          </a:p>
          <a:p>
            <a:endParaRPr lang="en-US" sz="2400" dirty="0">
              <a:solidFill>
                <a:srgbClr val="002060"/>
              </a:solidFill>
              <a:latin typeface="Avenir Book" panose="02000503020000020003" pitchFamily="2" charset="0"/>
            </a:endParaRPr>
          </a:p>
          <a:p>
            <a:endParaRPr lang="en-US" sz="1600" dirty="0">
              <a:solidFill>
                <a:srgbClr val="002060"/>
              </a:solidFill>
              <a:latin typeface="Avenir Book" panose="02000503020000020003" pitchFamily="2" charset="0"/>
            </a:endParaRPr>
          </a:p>
          <a:p>
            <a:r>
              <a:rPr lang="en-US" sz="1500" dirty="0">
                <a:solidFill>
                  <a:srgbClr val="002060"/>
                </a:solidFill>
                <a:latin typeface="Avenir Book" panose="02000503020000020003" pitchFamily="2" charset="0"/>
              </a:rPr>
              <a:t>Unlimited availability</a:t>
            </a:r>
          </a:p>
        </p:txBody>
      </p:sp>
    </p:spTree>
    <p:extLst>
      <p:ext uri="{BB962C8B-B14F-4D97-AF65-F5344CB8AC3E}">
        <p14:creationId xmlns:p14="http://schemas.microsoft.com/office/powerpoint/2010/main" val="4137703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with low confidence">
            <a:extLst>
              <a:ext uri="{FF2B5EF4-FFF2-40B4-BE49-F238E27FC236}">
                <a16:creationId xmlns:a16="http://schemas.microsoft.com/office/drawing/2014/main" id="{A6818380-B0BE-3242-A9CA-5092AC3D2690}"/>
              </a:ext>
            </a:extLst>
          </p:cNvPr>
          <p:cNvPicPr>
            <a:picLocks noChangeAspect="1"/>
          </p:cNvPicPr>
          <p:nvPr/>
        </p:nvPicPr>
        <p:blipFill>
          <a:blip r:embed="rId3"/>
          <a:stretch>
            <a:fillRect/>
          </a:stretch>
        </p:blipFill>
        <p:spPr>
          <a:xfrm>
            <a:off x="0" y="1270"/>
            <a:ext cx="9144000" cy="5142230"/>
          </a:xfrm>
          <a:prstGeom prst="rect">
            <a:avLst/>
          </a:prstGeom>
        </p:spPr>
      </p:pic>
      <p:sp>
        <p:nvSpPr>
          <p:cNvPr id="8" name="TextBox 7">
            <a:extLst>
              <a:ext uri="{FF2B5EF4-FFF2-40B4-BE49-F238E27FC236}">
                <a16:creationId xmlns:a16="http://schemas.microsoft.com/office/drawing/2014/main" id="{47FA3A3A-5E17-1E49-95A8-A2BA6B92DCF1}"/>
              </a:ext>
            </a:extLst>
          </p:cNvPr>
          <p:cNvSpPr txBox="1"/>
          <p:nvPr/>
        </p:nvSpPr>
        <p:spPr>
          <a:xfrm>
            <a:off x="723900" y="1225123"/>
            <a:ext cx="2633870" cy="2524954"/>
          </a:xfrm>
          <a:prstGeom prst="ellipse">
            <a:avLst/>
          </a:prstGeom>
          <a:solidFill>
            <a:srgbClr val="262626"/>
          </a:solidFill>
          <a:ln w="174625" cmpd="thinThick">
            <a:solidFill>
              <a:srgbClr val="262626"/>
            </a:solidFill>
          </a:ln>
        </p:spPr>
        <p:txBody>
          <a:bodyPr vert="horz" lIns="68580" tIns="34290" rIns="68580" bIns="34290" rtlCol="0" anchor="ctr">
            <a:noAutofit/>
          </a:bodyPr>
          <a:lstStyle/>
          <a:p>
            <a:pPr algn="ctr">
              <a:lnSpc>
                <a:spcPct val="90000"/>
              </a:lnSpc>
              <a:spcBef>
                <a:spcPct val="0"/>
              </a:spcBef>
              <a:spcAft>
                <a:spcPts val="450"/>
              </a:spcAft>
            </a:pPr>
            <a:r>
              <a:rPr lang="en-US" sz="2100" dirty="0">
                <a:solidFill>
                  <a:srgbClr val="FFFFFF"/>
                </a:solidFill>
                <a:latin typeface="Avenir Book" panose="02000503020000020003" pitchFamily="2" charset="0"/>
                <a:ea typeface="+mj-ea"/>
                <a:cs typeface="+mj-cs"/>
              </a:rPr>
              <a:t>Defending Small Businesses from Big Threats</a:t>
            </a:r>
          </a:p>
        </p:txBody>
      </p:sp>
      <p:sp>
        <p:nvSpPr>
          <p:cNvPr id="10" name="TextBox 9">
            <a:extLst>
              <a:ext uri="{FF2B5EF4-FFF2-40B4-BE49-F238E27FC236}">
                <a16:creationId xmlns:a16="http://schemas.microsoft.com/office/drawing/2014/main" id="{BCC84B88-B276-AE43-843B-0F8234526F60}"/>
              </a:ext>
            </a:extLst>
          </p:cNvPr>
          <p:cNvSpPr txBox="1"/>
          <p:nvPr/>
        </p:nvSpPr>
        <p:spPr>
          <a:xfrm>
            <a:off x="3028951" y="3663655"/>
            <a:ext cx="5391149" cy="969068"/>
          </a:xfrm>
          <a:prstGeom prst="rect">
            <a:avLst/>
          </a:prstGeom>
        </p:spPr>
        <p:txBody>
          <a:bodyPr vert="horz" lIns="68580" tIns="34290" rIns="68580" bIns="34290" rtlCol="0">
            <a:normAutofit/>
          </a:bodyPr>
          <a:lstStyle/>
          <a:p>
            <a:pPr marL="42863">
              <a:lnSpc>
                <a:spcPct val="90000"/>
              </a:lnSpc>
              <a:spcAft>
                <a:spcPts val="450"/>
              </a:spcAft>
            </a:pPr>
            <a:endParaRPr lang="en-US" sz="975" dirty="0"/>
          </a:p>
        </p:txBody>
      </p:sp>
      <p:sp>
        <p:nvSpPr>
          <p:cNvPr id="7" name="Slide Number Placeholder 6">
            <a:extLst>
              <a:ext uri="{FF2B5EF4-FFF2-40B4-BE49-F238E27FC236}">
                <a16:creationId xmlns:a16="http://schemas.microsoft.com/office/drawing/2014/main" id="{ADB59572-2AE1-E94F-ADBF-0F51F7ABF0E5}"/>
              </a:ext>
            </a:extLst>
          </p:cNvPr>
          <p:cNvSpPr>
            <a:spLocks noGrp="1"/>
          </p:cNvSpPr>
          <p:nvPr>
            <p:ph type="sldNum" sz="quarter" idx="12"/>
          </p:nvPr>
        </p:nvSpPr>
        <p:spPr>
          <a:xfrm>
            <a:off x="7413734" y="4767263"/>
            <a:ext cx="1101616" cy="273844"/>
          </a:xfrm>
        </p:spPr>
        <p:txBody>
          <a:bodyPr vert="horz" lIns="68580" tIns="34290" rIns="68580" bIns="34290" rtlCol="0" anchor="ctr">
            <a:normAutofit fontScale="85000" lnSpcReduction="20000"/>
          </a:bodyPr>
          <a:lstStyle/>
          <a:p>
            <a:pPr>
              <a:spcAft>
                <a:spcPts val="450"/>
              </a:spcAft>
            </a:pPr>
            <a:fld id="{3D83F6A2-2283-B344-9168-9BA7F3E68307}" type="slidenum">
              <a:rPr lang="en-US" smtClean="0">
                <a:solidFill>
                  <a:prstClr val="black">
                    <a:tint val="75000"/>
                  </a:prstClr>
                </a:solidFill>
              </a:rPr>
              <a:pPr>
                <a:spcAft>
                  <a:spcPts val="450"/>
                </a:spcAft>
              </a:pPr>
              <a:t>4</a:t>
            </a:fld>
            <a:endParaRPr lang="en-US">
              <a:solidFill>
                <a:prstClr val="black">
                  <a:tint val="75000"/>
                </a:prstClr>
              </a:solidFill>
            </a:endParaRPr>
          </a:p>
        </p:txBody>
      </p:sp>
      <p:pic>
        <p:nvPicPr>
          <p:cNvPr id="9" name="Picture 8" descr="A picture containing text, sign&#10;&#10;Description automatically generated">
            <a:extLst>
              <a:ext uri="{FF2B5EF4-FFF2-40B4-BE49-F238E27FC236}">
                <a16:creationId xmlns:a16="http://schemas.microsoft.com/office/drawing/2014/main" id="{5BEB5B5B-1FD1-5549-8B0F-609B2A6ECCC3}"/>
              </a:ext>
            </a:extLst>
          </p:cNvPr>
          <p:cNvPicPr>
            <a:picLocks noChangeAspect="1"/>
          </p:cNvPicPr>
          <p:nvPr/>
        </p:nvPicPr>
        <p:blipFill>
          <a:blip r:embed="rId4"/>
          <a:stretch>
            <a:fillRect/>
          </a:stretch>
        </p:blipFill>
        <p:spPr>
          <a:xfrm>
            <a:off x="189627" y="236568"/>
            <a:ext cx="3075702" cy="593611"/>
          </a:xfrm>
          <a:prstGeom prst="rect">
            <a:avLst/>
          </a:prstGeom>
        </p:spPr>
      </p:pic>
      <p:pic>
        <p:nvPicPr>
          <p:cNvPr id="4" name="Picture 3" descr="Text&#10;&#10;Description automatically generated">
            <a:extLst>
              <a:ext uri="{FF2B5EF4-FFF2-40B4-BE49-F238E27FC236}">
                <a16:creationId xmlns:a16="http://schemas.microsoft.com/office/drawing/2014/main" id="{A055C9B5-95E9-E841-9CA1-D064F83FFD72}"/>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99"/>
                    </a14:imgEffect>
                    <a14:imgEffect>
                      <a14:saturation sat="249000"/>
                    </a14:imgEffect>
                  </a14:imgLayer>
                </a14:imgProps>
              </a:ext>
            </a:extLst>
          </a:blip>
          <a:stretch>
            <a:fillRect/>
          </a:stretch>
        </p:blipFill>
        <p:spPr>
          <a:xfrm>
            <a:off x="5336827" y="1114540"/>
            <a:ext cx="2099787" cy="2914420"/>
          </a:xfrm>
          <a:prstGeom prst="rect">
            <a:avLst/>
          </a:prstGeom>
        </p:spPr>
      </p:pic>
    </p:spTree>
    <p:extLst>
      <p:ext uri="{BB962C8B-B14F-4D97-AF65-F5344CB8AC3E}">
        <p14:creationId xmlns:p14="http://schemas.microsoft.com/office/powerpoint/2010/main" val="2805740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with low confidence">
            <a:extLst>
              <a:ext uri="{FF2B5EF4-FFF2-40B4-BE49-F238E27FC236}">
                <a16:creationId xmlns:a16="http://schemas.microsoft.com/office/drawing/2014/main" id="{0ED6D335-60C5-6B49-8895-3772930CC27B}"/>
              </a:ext>
            </a:extLst>
          </p:cNvPr>
          <p:cNvPicPr>
            <a:picLocks noChangeAspect="1"/>
          </p:cNvPicPr>
          <p:nvPr/>
        </p:nvPicPr>
        <p:blipFill>
          <a:blip r:embed="rId3"/>
          <a:stretch>
            <a:fillRect/>
          </a:stretch>
        </p:blipFill>
        <p:spPr>
          <a:xfrm>
            <a:off x="0" y="1809"/>
            <a:ext cx="9144000" cy="5142230"/>
          </a:xfrm>
          <a:prstGeom prst="rect">
            <a:avLst/>
          </a:prstGeom>
        </p:spPr>
      </p:pic>
      <p:sp>
        <p:nvSpPr>
          <p:cNvPr id="7" name="Slide Number Placeholder 6">
            <a:extLst>
              <a:ext uri="{FF2B5EF4-FFF2-40B4-BE49-F238E27FC236}">
                <a16:creationId xmlns:a16="http://schemas.microsoft.com/office/drawing/2014/main" id="{ADB59572-2AE1-E94F-ADBF-0F51F7ABF0E5}"/>
              </a:ext>
            </a:extLst>
          </p:cNvPr>
          <p:cNvSpPr>
            <a:spLocks noGrp="1"/>
          </p:cNvSpPr>
          <p:nvPr>
            <p:ph type="sldNum" sz="quarter" idx="12"/>
          </p:nvPr>
        </p:nvSpPr>
        <p:spPr>
          <a:xfrm>
            <a:off x="6728114" y="4767263"/>
            <a:ext cx="2057400" cy="273844"/>
          </a:xfrm>
        </p:spPr>
        <p:txBody>
          <a:bodyPr vert="horz" lIns="68580" tIns="34290" rIns="68580" bIns="34290" rtlCol="0" anchor="ctr">
            <a:normAutofit fontScale="85000" lnSpcReduction="20000"/>
          </a:bodyPr>
          <a:lstStyle/>
          <a:p>
            <a:pPr>
              <a:spcAft>
                <a:spcPts val="450"/>
              </a:spcAft>
              <a:defRPr/>
            </a:pPr>
            <a:fld id="{3D83F6A2-2283-B344-9168-9BA7F3E68307}" type="slidenum">
              <a:rPr lang="en-US">
                <a:solidFill>
                  <a:schemeClr val="bg1"/>
                </a:solidFill>
                <a:latin typeface="Calibri" panose="020F0502020204030204"/>
              </a:rPr>
              <a:pPr>
                <a:spcAft>
                  <a:spcPts val="450"/>
                </a:spcAft>
                <a:defRPr/>
              </a:pPr>
              <a:t>5</a:t>
            </a:fld>
            <a:endParaRPr lang="en-US">
              <a:solidFill>
                <a:schemeClr val="bg1"/>
              </a:solidFill>
              <a:latin typeface="Calibri" panose="020F0502020204030204"/>
            </a:endParaRPr>
          </a:p>
        </p:txBody>
      </p:sp>
      <p:sp>
        <p:nvSpPr>
          <p:cNvPr id="22" name="TextBox 21">
            <a:extLst>
              <a:ext uri="{FF2B5EF4-FFF2-40B4-BE49-F238E27FC236}">
                <a16:creationId xmlns:a16="http://schemas.microsoft.com/office/drawing/2014/main" id="{B0A91572-D9CB-E942-A97D-7BA0EA25AAD0}"/>
              </a:ext>
            </a:extLst>
          </p:cNvPr>
          <p:cNvSpPr txBox="1"/>
          <p:nvPr/>
        </p:nvSpPr>
        <p:spPr>
          <a:xfrm>
            <a:off x="360772" y="-176430"/>
            <a:ext cx="3017520" cy="645692"/>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2400" dirty="0">
                <a:latin typeface="Avenir Book" panose="02000503020000020003" pitchFamily="2" charset="0"/>
                <a:ea typeface="+mj-ea"/>
                <a:cs typeface="+mj-cs"/>
              </a:rPr>
              <a:t>Our Speakers</a:t>
            </a:r>
          </a:p>
        </p:txBody>
      </p:sp>
      <p:sp>
        <p:nvSpPr>
          <p:cNvPr id="23" name="TextBox 22">
            <a:extLst>
              <a:ext uri="{FF2B5EF4-FFF2-40B4-BE49-F238E27FC236}">
                <a16:creationId xmlns:a16="http://schemas.microsoft.com/office/drawing/2014/main" id="{232AA87E-E6D1-FD4E-8926-A8A18B1D20BB}"/>
              </a:ext>
            </a:extLst>
          </p:cNvPr>
          <p:cNvSpPr txBox="1"/>
          <p:nvPr/>
        </p:nvSpPr>
        <p:spPr>
          <a:xfrm>
            <a:off x="633845" y="2920967"/>
            <a:ext cx="2400300" cy="461665"/>
          </a:xfrm>
          <a:prstGeom prst="rect">
            <a:avLst/>
          </a:prstGeom>
          <a:noFill/>
        </p:spPr>
        <p:txBody>
          <a:bodyPr wrap="square" rtlCol="0">
            <a:spAutoFit/>
          </a:bodyPr>
          <a:lstStyle/>
          <a:p>
            <a:r>
              <a:rPr lang="en-US" sz="2400" dirty="0">
                <a:latin typeface="Avenir Book" panose="02000503020000020003" pitchFamily="2" charset="0"/>
              </a:rPr>
              <a:t>Bradford Willke</a:t>
            </a:r>
          </a:p>
        </p:txBody>
      </p:sp>
      <p:pic>
        <p:nvPicPr>
          <p:cNvPr id="2" name="Picture 1">
            <a:extLst>
              <a:ext uri="{FF2B5EF4-FFF2-40B4-BE49-F238E27FC236}">
                <a16:creationId xmlns:a16="http://schemas.microsoft.com/office/drawing/2014/main" id="{552649DB-7E2F-1D4D-8203-88E59FC5F413}"/>
              </a:ext>
            </a:extLst>
          </p:cNvPr>
          <p:cNvPicPr>
            <a:picLocks noChangeAspect="1"/>
          </p:cNvPicPr>
          <p:nvPr/>
        </p:nvPicPr>
        <p:blipFill>
          <a:blip r:embed="rId4"/>
          <a:stretch>
            <a:fillRect/>
          </a:stretch>
        </p:blipFill>
        <p:spPr>
          <a:xfrm>
            <a:off x="596531" y="1435949"/>
            <a:ext cx="2400300" cy="2378676"/>
          </a:xfrm>
          <a:prstGeom prst="rect">
            <a:avLst/>
          </a:prstGeom>
          <a:ln w="28575">
            <a:noFill/>
          </a:ln>
        </p:spPr>
      </p:pic>
      <p:pic>
        <p:nvPicPr>
          <p:cNvPr id="11" name="Picture 10" descr="A picture containing text, sign&#10;&#10;Description automatically generated">
            <a:extLst>
              <a:ext uri="{FF2B5EF4-FFF2-40B4-BE49-F238E27FC236}">
                <a16:creationId xmlns:a16="http://schemas.microsoft.com/office/drawing/2014/main" id="{70B71D66-890C-424E-A017-881482B615B0}"/>
              </a:ext>
            </a:extLst>
          </p:cNvPr>
          <p:cNvPicPr>
            <a:picLocks noChangeAspect="1"/>
          </p:cNvPicPr>
          <p:nvPr/>
        </p:nvPicPr>
        <p:blipFill>
          <a:blip r:embed="rId5"/>
          <a:stretch>
            <a:fillRect/>
          </a:stretch>
        </p:blipFill>
        <p:spPr>
          <a:xfrm>
            <a:off x="189627" y="236568"/>
            <a:ext cx="3075702" cy="593611"/>
          </a:xfrm>
          <a:prstGeom prst="rect">
            <a:avLst/>
          </a:prstGeom>
        </p:spPr>
      </p:pic>
      <p:sp>
        <p:nvSpPr>
          <p:cNvPr id="3" name="Rectangle 2">
            <a:extLst>
              <a:ext uri="{FF2B5EF4-FFF2-40B4-BE49-F238E27FC236}">
                <a16:creationId xmlns:a16="http://schemas.microsoft.com/office/drawing/2014/main" id="{F33B55BC-A71B-A740-B87F-2A08A5637B5E}"/>
              </a:ext>
            </a:extLst>
          </p:cNvPr>
          <p:cNvSpPr/>
          <p:nvPr/>
        </p:nvSpPr>
        <p:spPr>
          <a:xfrm>
            <a:off x="3593362" y="1436490"/>
            <a:ext cx="4745966" cy="3154710"/>
          </a:xfrm>
          <a:prstGeom prst="rect">
            <a:avLst/>
          </a:prstGeom>
        </p:spPr>
        <p:txBody>
          <a:bodyPr wrap="square">
            <a:spAutoFit/>
          </a:bodyPr>
          <a:lstStyle/>
          <a:p>
            <a:pPr marL="9525" lvl="0">
              <a:spcAft>
                <a:spcPts val="600"/>
              </a:spcAft>
              <a:buClr>
                <a:srgbClr val="FFFFFF"/>
              </a:buClr>
              <a:buSzPct val="100000"/>
              <a:defRPr/>
            </a:pPr>
            <a:r>
              <a:rPr lang="en-US" b="1" dirty="0">
                <a:solidFill>
                  <a:srgbClr val="0070C0"/>
                </a:solidFill>
                <a:latin typeface="Avenir Book" panose="02000503020000020003" pitchFamily="2" charset="0"/>
                <a:ea typeface="ITC Avant Garde Pro Bk" charset="0"/>
                <a:cs typeface="ITC Avant Garde Pro Bk" charset="0"/>
                <a:sym typeface="Questrial"/>
              </a:rPr>
              <a:t>Eric Bodkin </a:t>
            </a:r>
          </a:p>
          <a:p>
            <a:pPr marL="9525" lvl="0">
              <a:spcAft>
                <a:spcPts val="600"/>
              </a:spcAft>
              <a:buClr>
                <a:srgbClr val="FFFFFF"/>
              </a:buClr>
              <a:buSzPct val="100000"/>
              <a:defRPr/>
            </a:pPr>
            <a:r>
              <a:rPr lang="en-US" sz="1600" i="1" dirty="0">
                <a:solidFill>
                  <a:srgbClr val="0070C0"/>
                </a:solidFill>
                <a:latin typeface="Avenir Book" panose="02000503020000020003" pitchFamily="2" charset="0"/>
                <a:ea typeface="ITC Avant Garde Pro Bk" charset="0"/>
                <a:cs typeface="ITC Avant Garde Pro Bk" charset="0"/>
                <a:sym typeface="Questrial"/>
              </a:rPr>
              <a:t>Director of Endpoint Recovery Services</a:t>
            </a:r>
          </a:p>
          <a:p>
            <a:pPr marL="9525" lvl="0">
              <a:spcAft>
                <a:spcPts val="600"/>
              </a:spcAft>
              <a:buClr>
                <a:srgbClr val="FFFFFF"/>
              </a:buClr>
              <a:buSzPct val="100000"/>
              <a:defRPr/>
            </a:pPr>
            <a:endParaRPr lang="en-US" sz="1600" i="1" dirty="0">
              <a:solidFill>
                <a:srgbClr val="0070C0"/>
              </a:solidFill>
              <a:latin typeface="Avenir Book" panose="02000503020000020003" pitchFamily="2" charset="0"/>
              <a:ea typeface="ITC Avant Garde Pro Bk" charset="0"/>
              <a:cs typeface="ITC Avant Garde Pro Bk" charset="0"/>
              <a:sym typeface="Questrial"/>
            </a:endParaRPr>
          </a:p>
          <a:p>
            <a:pPr marL="466725" lvl="1">
              <a:spcAft>
                <a:spcPts val="600"/>
              </a:spcAft>
              <a:buClr>
                <a:srgbClr val="FFFFFF"/>
              </a:buClr>
              <a:buSzPct val="100000"/>
              <a:defRPr/>
            </a:pPr>
            <a:r>
              <a:rPr lang="en-US" sz="1600" dirty="0">
                <a:solidFill>
                  <a:srgbClr val="0070C0"/>
                </a:solidFill>
                <a:latin typeface="Avenir Book" panose="02000503020000020003" pitchFamily="2" charset="0"/>
                <a:ea typeface="ITC Avant Garde Pro Bk" charset="0"/>
                <a:cs typeface="ITC Avant Garde Pro Bk" charset="0"/>
                <a:sym typeface="Questrial"/>
              </a:rPr>
              <a:t>Leader</a:t>
            </a:r>
          </a:p>
          <a:p>
            <a:pPr marL="466725" lvl="1">
              <a:spcAft>
                <a:spcPts val="600"/>
              </a:spcAft>
              <a:buClr>
                <a:srgbClr val="FFFFFF"/>
              </a:buClr>
              <a:buSzPct val="100000"/>
              <a:defRPr/>
            </a:pPr>
            <a:r>
              <a:rPr lang="en-US" sz="1600" dirty="0">
                <a:solidFill>
                  <a:srgbClr val="0070C0"/>
                </a:solidFill>
                <a:latin typeface="Avenir Book" panose="02000503020000020003" pitchFamily="2" charset="0"/>
                <a:ea typeface="ITC Avant Garde Pro Bk" charset="0"/>
                <a:cs typeface="ITC Avant Garde Pro Bk" charset="0"/>
                <a:sym typeface="Questrial"/>
              </a:rPr>
              <a:t>Veteran</a:t>
            </a:r>
          </a:p>
          <a:p>
            <a:pPr marL="466725" lvl="1">
              <a:spcAft>
                <a:spcPts val="600"/>
              </a:spcAft>
              <a:buClr>
                <a:srgbClr val="FFFFFF"/>
              </a:buClr>
              <a:buSzPct val="100000"/>
              <a:defRPr/>
            </a:pPr>
            <a:r>
              <a:rPr lang="en-US" sz="1600" dirty="0">
                <a:solidFill>
                  <a:srgbClr val="0070C0"/>
                </a:solidFill>
                <a:latin typeface="Avenir Book" panose="02000503020000020003" pitchFamily="2" charset="0"/>
                <a:ea typeface="ITC Avant Garde Pro Bk" charset="0"/>
                <a:cs typeface="ITC Avant Garde Pro Bk" charset="0"/>
                <a:sym typeface="Questrial"/>
              </a:rPr>
              <a:t>Experienced:</a:t>
            </a:r>
            <a:endParaRPr lang="en-US" sz="1600" dirty="0">
              <a:solidFill>
                <a:schemeClr val="tx2"/>
              </a:solidFill>
              <a:latin typeface="Avenir Book" panose="02000503020000020003" pitchFamily="2" charset="0"/>
              <a:ea typeface="ITC Avant Garde Pro Bk" charset="0"/>
              <a:cs typeface="ITC Avant Garde Pro Bk" charset="0"/>
              <a:sym typeface="Questrial"/>
            </a:endParaRPr>
          </a:p>
          <a:p>
            <a:pPr marL="923925" lvl="2">
              <a:spcAft>
                <a:spcPts val="600"/>
              </a:spcAft>
              <a:buClr>
                <a:srgbClr val="FFFFFF"/>
              </a:buClr>
              <a:buSzPct val="100000"/>
              <a:defRPr/>
            </a:pPr>
            <a:r>
              <a:rPr lang="en-US" sz="1400" dirty="0">
                <a:solidFill>
                  <a:srgbClr val="0070C0"/>
                </a:solidFill>
                <a:latin typeface="Avenir Book" panose="02000503020000020003" pitchFamily="2" charset="0"/>
                <a:ea typeface="ITC Avant Garde Pro Bk" charset="0"/>
                <a:cs typeface="ITC Avant Garde Pro Bk" charset="0"/>
                <a:sym typeface="Questrial"/>
              </a:rPr>
              <a:t>incident response</a:t>
            </a:r>
          </a:p>
          <a:p>
            <a:pPr marL="923925" lvl="2">
              <a:spcAft>
                <a:spcPts val="600"/>
              </a:spcAft>
              <a:buClr>
                <a:srgbClr val="FFFFFF"/>
              </a:buClr>
              <a:buSzPct val="100000"/>
              <a:defRPr/>
            </a:pPr>
            <a:r>
              <a:rPr lang="en-US" sz="1400" dirty="0">
                <a:solidFill>
                  <a:srgbClr val="0070C0"/>
                </a:solidFill>
                <a:latin typeface="Avenir Book" panose="02000503020000020003" pitchFamily="2" charset="0"/>
                <a:ea typeface="ITC Avant Garde Pro Bk" charset="0"/>
                <a:cs typeface="ITC Avant Garde Pro Bk" charset="0"/>
                <a:sym typeface="Questrial"/>
              </a:rPr>
              <a:t>forensic investigation </a:t>
            </a:r>
          </a:p>
          <a:p>
            <a:pPr marL="923925" lvl="2">
              <a:spcAft>
                <a:spcPts val="600"/>
              </a:spcAft>
              <a:buClr>
                <a:srgbClr val="FFFFFF"/>
              </a:buClr>
              <a:buSzPct val="100000"/>
              <a:defRPr/>
            </a:pPr>
            <a:r>
              <a:rPr lang="en-US" sz="1400" dirty="0">
                <a:solidFill>
                  <a:srgbClr val="0070C0"/>
                </a:solidFill>
                <a:latin typeface="Avenir Book" panose="02000503020000020003" pitchFamily="2" charset="0"/>
                <a:ea typeface="ITC Avant Garde Pro Bk" charset="0"/>
                <a:cs typeface="ITC Avant Garde Pro Bk" charset="0"/>
                <a:sym typeface="Questrial"/>
              </a:rPr>
              <a:t>threat hunting</a:t>
            </a:r>
          </a:p>
          <a:p>
            <a:pPr marL="923925" lvl="2">
              <a:spcAft>
                <a:spcPts val="600"/>
              </a:spcAft>
              <a:buClr>
                <a:srgbClr val="FFFFFF"/>
              </a:buClr>
              <a:buSzPct val="100000"/>
              <a:defRPr/>
            </a:pPr>
            <a:r>
              <a:rPr lang="en-US" sz="1400" dirty="0">
                <a:solidFill>
                  <a:srgbClr val="0070C0"/>
                </a:solidFill>
                <a:latin typeface="Avenir Book" panose="02000503020000020003" pitchFamily="2" charset="0"/>
                <a:ea typeface="ITC Avant Garde Pro Bk" charset="0"/>
                <a:cs typeface="ITC Avant Garde Pro Bk" charset="0"/>
                <a:sym typeface="Questrial"/>
              </a:rPr>
              <a:t>running managed detection/response teams</a:t>
            </a:r>
            <a:endParaRPr lang="en-US" sz="1400" i="1" dirty="0">
              <a:solidFill>
                <a:srgbClr val="0070C0"/>
              </a:solidFill>
              <a:latin typeface="Avenir Book" panose="02000503020000020003" pitchFamily="2" charset="0"/>
              <a:ea typeface="ITC Avant Garde Pro Bk" charset="0"/>
              <a:cs typeface="ITC Avant Garde Pro Bk" charset="0"/>
              <a:sym typeface="Questrial"/>
            </a:endParaRPr>
          </a:p>
        </p:txBody>
      </p:sp>
    </p:spTree>
    <p:extLst>
      <p:ext uri="{BB962C8B-B14F-4D97-AF65-F5344CB8AC3E}">
        <p14:creationId xmlns:p14="http://schemas.microsoft.com/office/powerpoint/2010/main" val="2471435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6B85A-CCD3-7C44-84C0-058CC98580EE}"/>
              </a:ext>
            </a:extLst>
          </p:cNvPr>
          <p:cNvSpPr>
            <a:spLocks noGrp="1"/>
          </p:cNvSpPr>
          <p:nvPr>
            <p:ph type="body" sz="quarter" idx="11"/>
          </p:nvPr>
        </p:nvSpPr>
        <p:spPr/>
        <p:txBody>
          <a:bodyPr/>
          <a:lstStyle/>
          <a:p>
            <a:r>
              <a:rPr lang="en-US" dirty="0"/>
              <a:t>Defending your small business from big Threats</a:t>
            </a:r>
          </a:p>
        </p:txBody>
      </p:sp>
      <p:sp>
        <p:nvSpPr>
          <p:cNvPr id="4" name="Title 3">
            <a:extLst>
              <a:ext uri="{FF2B5EF4-FFF2-40B4-BE49-F238E27FC236}">
                <a16:creationId xmlns:a16="http://schemas.microsoft.com/office/drawing/2014/main" id="{764BB96A-C214-D145-8214-B3B4BD05F822}"/>
              </a:ext>
            </a:extLst>
          </p:cNvPr>
          <p:cNvSpPr>
            <a:spLocks noGrp="1"/>
          </p:cNvSpPr>
          <p:nvPr>
            <p:ph type="title"/>
          </p:nvPr>
        </p:nvSpPr>
        <p:spPr/>
        <p:txBody>
          <a:bodyPr/>
          <a:lstStyle/>
          <a:p>
            <a:r>
              <a:rPr lang="en-US" dirty="0"/>
              <a:t>Cybersecurity Risk for small business</a:t>
            </a:r>
          </a:p>
        </p:txBody>
      </p:sp>
    </p:spTree>
    <p:extLst>
      <p:ext uri="{BB962C8B-B14F-4D97-AF65-F5344CB8AC3E}">
        <p14:creationId xmlns:p14="http://schemas.microsoft.com/office/powerpoint/2010/main" val="447561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6E99-8378-2941-9DA6-0933CDE8BB86}"/>
              </a:ext>
            </a:extLst>
          </p:cNvPr>
          <p:cNvSpPr>
            <a:spLocks noGrp="1"/>
          </p:cNvSpPr>
          <p:nvPr>
            <p:ph type="title"/>
          </p:nvPr>
        </p:nvSpPr>
        <p:spPr/>
        <p:txBody>
          <a:bodyPr/>
          <a:lstStyle/>
          <a:p>
            <a:r>
              <a:rPr lang="en-US" dirty="0"/>
              <a:t>Today’s Speaker</a:t>
            </a:r>
          </a:p>
        </p:txBody>
      </p:sp>
      <p:sp>
        <p:nvSpPr>
          <p:cNvPr id="3" name="Footer Placeholder 2">
            <a:extLst>
              <a:ext uri="{FF2B5EF4-FFF2-40B4-BE49-F238E27FC236}">
                <a16:creationId xmlns:a16="http://schemas.microsoft.com/office/drawing/2014/main" id="{635C53FB-613B-8A46-86C3-A223D80DEA2B}"/>
              </a:ext>
            </a:extLst>
          </p:cNvPr>
          <p:cNvSpPr>
            <a:spLocks noGrp="1"/>
          </p:cNvSpPr>
          <p:nvPr>
            <p:ph type="ftr" sz="quarter" idx="10"/>
          </p:nvPr>
        </p:nvSpPr>
        <p:spPr/>
        <p:txBody>
          <a:bodyPr/>
          <a:lstStyle/>
          <a:p>
            <a:r>
              <a:rPr lang="en-US" dirty="0"/>
              <a:t>CROWDSTRIKE</a:t>
            </a:r>
          </a:p>
        </p:txBody>
      </p:sp>
      <p:sp>
        <p:nvSpPr>
          <p:cNvPr id="4" name="Oval 3">
            <a:extLst>
              <a:ext uri="{FF2B5EF4-FFF2-40B4-BE49-F238E27FC236}">
                <a16:creationId xmlns:a16="http://schemas.microsoft.com/office/drawing/2014/main" id="{489A85B2-AACD-2641-9A5E-B4C3FCDF425E}"/>
              </a:ext>
            </a:extLst>
          </p:cNvPr>
          <p:cNvSpPr>
            <a:spLocks noChangeAspect="1"/>
          </p:cNvSpPr>
          <p:nvPr/>
        </p:nvSpPr>
        <p:spPr>
          <a:xfrm>
            <a:off x="894564" y="1252715"/>
            <a:ext cx="1376921" cy="1376921"/>
          </a:xfrm>
          <a:prstGeom prst="ellipse">
            <a:avLst/>
          </a:prstGeom>
          <a:blipFill dpi="0" rotWithShape="1">
            <a:blip r:embed="rId2"/>
            <a:srcRect/>
            <a:stretch>
              <a:fillRect/>
            </a:stretch>
          </a:blipFill>
          <a:ln w="19050">
            <a:solidFill>
              <a:srgbClr val="2E8A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9B5F0DB-D7AE-5C42-8584-384FE0292F99}"/>
              </a:ext>
            </a:extLst>
          </p:cNvPr>
          <p:cNvSpPr/>
          <p:nvPr/>
        </p:nvSpPr>
        <p:spPr>
          <a:xfrm>
            <a:off x="2559835" y="1802675"/>
            <a:ext cx="5689601" cy="276999"/>
          </a:xfrm>
          <a:prstGeom prst="rect">
            <a:avLst/>
          </a:prstGeom>
        </p:spPr>
        <p:txBody>
          <a:bodyPr wrap="square">
            <a:spAutoFit/>
          </a:bodyPr>
          <a:lstStyle/>
          <a:p>
            <a:pPr marL="9525" lvl="0">
              <a:spcAft>
                <a:spcPts val="600"/>
              </a:spcAft>
              <a:buClr>
                <a:srgbClr val="FFFFFF"/>
              </a:buClr>
              <a:buSzPct val="100000"/>
              <a:defRPr/>
            </a:pPr>
            <a:r>
              <a:rPr lang="en-US" sz="1200" dirty="0">
                <a:solidFill>
                  <a:srgbClr val="E71C16"/>
                </a:solidFill>
                <a:latin typeface="ITC Avant Garde Pro Bk" charset="0"/>
                <a:ea typeface="ITC Avant Garde Pro Bk" charset="0"/>
                <a:cs typeface="ITC Avant Garde Pro Bk" charset="0"/>
                <a:sym typeface="Questrial"/>
              </a:rPr>
              <a:t>Eric Bodkin </a:t>
            </a:r>
            <a:r>
              <a:rPr lang="en-US" sz="1200" dirty="0">
                <a:solidFill>
                  <a:srgbClr val="FFFFFF"/>
                </a:solidFill>
                <a:latin typeface="ITC Avant Garde Pro Bk" charset="0"/>
                <a:ea typeface="ITC Avant Garde Pro Bk" charset="0"/>
                <a:cs typeface="ITC Avant Garde Pro Bk" charset="0"/>
                <a:sym typeface="Questrial"/>
              </a:rPr>
              <a:t>is the Director of </a:t>
            </a:r>
            <a:r>
              <a:rPr lang="en-US" sz="1200" dirty="0">
                <a:solidFill>
                  <a:srgbClr val="E71C16"/>
                </a:solidFill>
                <a:latin typeface="ITC Avant Garde Pro Bk" charset="0"/>
                <a:ea typeface="ITC Avant Garde Pro Bk" charset="0"/>
                <a:cs typeface="ITC Avant Garde Pro Bk" charset="0"/>
                <a:sym typeface="Questrial"/>
              </a:rPr>
              <a:t>Endpoint Recovery </a:t>
            </a:r>
            <a:r>
              <a:rPr lang="en-US" sz="1200" dirty="0">
                <a:solidFill>
                  <a:srgbClr val="FFFFFF"/>
                </a:solidFill>
                <a:latin typeface="ITC Avant Garde Pro Bk" charset="0"/>
                <a:ea typeface="ITC Avant Garde Pro Bk" charset="0"/>
                <a:cs typeface="ITC Avant Garde Pro Bk" charset="0"/>
                <a:sym typeface="Questrial"/>
              </a:rPr>
              <a:t>Services</a:t>
            </a:r>
            <a:r>
              <a:rPr lang="en-US" sz="1200" dirty="0">
                <a:solidFill>
                  <a:srgbClr val="E71C16"/>
                </a:solidFill>
                <a:latin typeface="ITC Avant Garde Pro Bk" charset="0"/>
                <a:ea typeface="ITC Avant Garde Pro Bk" charset="0"/>
                <a:cs typeface="ITC Avant Garde Pro Bk" charset="0"/>
                <a:sym typeface="Questrial"/>
              </a:rPr>
              <a:t> </a:t>
            </a:r>
            <a:r>
              <a:rPr lang="en-US" sz="1200" dirty="0">
                <a:solidFill>
                  <a:srgbClr val="FFFFFF"/>
                </a:solidFill>
                <a:latin typeface="ITC Avant Garde Pro Bk" charset="0"/>
                <a:ea typeface="ITC Avant Garde Pro Bk" charset="0"/>
                <a:cs typeface="ITC Avant Garde Pro Bk" charset="0"/>
                <a:sym typeface="Questrial"/>
              </a:rPr>
              <a:t>at CrowdStrike. </a:t>
            </a:r>
          </a:p>
        </p:txBody>
      </p:sp>
      <p:sp>
        <p:nvSpPr>
          <p:cNvPr id="6" name="Rectangle 5">
            <a:extLst>
              <a:ext uri="{FF2B5EF4-FFF2-40B4-BE49-F238E27FC236}">
                <a16:creationId xmlns:a16="http://schemas.microsoft.com/office/drawing/2014/main" id="{053FE2D3-A927-4E4A-B710-B167EFD84090}"/>
              </a:ext>
            </a:extLst>
          </p:cNvPr>
          <p:cNvSpPr/>
          <p:nvPr/>
        </p:nvSpPr>
        <p:spPr>
          <a:xfrm>
            <a:off x="894565" y="2936150"/>
            <a:ext cx="7986582" cy="1354217"/>
          </a:xfrm>
          <a:prstGeom prst="rect">
            <a:avLst/>
          </a:prstGeom>
        </p:spPr>
        <p:txBody>
          <a:bodyPr wrap="square">
            <a:spAutoFit/>
          </a:bodyPr>
          <a:lstStyle/>
          <a:p>
            <a:pPr marL="9525" lvl="0">
              <a:spcAft>
                <a:spcPts val="600"/>
              </a:spcAft>
              <a:buClr>
                <a:srgbClr val="FFFFFF"/>
              </a:buClr>
              <a:buSzPct val="100000"/>
              <a:defRPr/>
            </a:pPr>
            <a:r>
              <a:rPr lang="en-US" sz="1200" dirty="0">
                <a:solidFill>
                  <a:srgbClr val="FFFFFF"/>
                </a:solidFill>
                <a:latin typeface="ITC Avant Garde Pro Bk" charset="0"/>
                <a:ea typeface="ITC Avant Garde Pro Bk" charset="0"/>
                <a:cs typeface="ITC Avant Garde Pro Bk" charset="0"/>
                <a:sym typeface="Questrial"/>
              </a:rPr>
              <a:t>Eric has more than 12 years of experience in incident response, forensic investigation, threat hunting, and building and running managed detection and response teams. </a:t>
            </a:r>
          </a:p>
          <a:p>
            <a:pPr marL="9525" lvl="0">
              <a:spcAft>
                <a:spcPts val="600"/>
              </a:spcAft>
              <a:buClr>
                <a:srgbClr val="FFFFFF"/>
              </a:buClr>
              <a:buSzPct val="100000"/>
              <a:defRPr/>
            </a:pPr>
            <a:r>
              <a:rPr lang="en-US" sz="1200" dirty="0">
                <a:solidFill>
                  <a:srgbClr val="FFFFFF"/>
                </a:solidFill>
                <a:latin typeface="ITC Avant Garde Pro Bk" charset="0"/>
                <a:ea typeface="ITC Avant Garde Pro Bk" charset="0"/>
                <a:cs typeface="ITC Avant Garde Pro Bk" charset="0"/>
                <a:sym typeface="Questrial"/>
              </a:rPr>
              <a:t>At CrowdStrike, Eric leads service engagements focused on recovery and remediation of endpoints in response to a cyber incident, helping businesses rapidly return to operations post-breach.</a:t>
            </a:r>
          </a:p>
          <a:p>
            <a:pPr marL="9525" lvl="0">
              <a:spcAft>
                <a:spcPts val="600"/>
              </a:spcAft>
              <a:buClr>
                <a:srgbClr val="FFFFFF"/>
              </a:buClr>
              <a:buSzPct val="100000"/>
              <a:defRPr/>
            </a:pPr>
            <a:r>
              <a:rPr lang="en-US" sz="1200" dirty="0">
                <a:solidFill>
                  <a:srgbClr val="FFFFFF"/>
                </a:solidFill>
                <a:latin typeface="ITC Avant Garde Pro Bk" charset="0"/>
                <a:sym typeface="Questrial"/>
              </a:rPr>
              <a:t>Prior to joining CrowdStrike, Eric was a Senior Manager for a Big 4 consulting firm and is a military veteran of 9 years.</a:t>
            </a:r>
            <a:endParaRPr lang="en-US" sz="1200" dirty="0">
              <a:solidFill>
                <a:srgbClr val="FFFFFF"/>
              </a:solidFill>
              <a:highlight>
                <a:srgbClr val="E93931"/>
              </a:highlight>
              <a:latin typeface="ITC Avant Garde Pro Bk" charset="0"/>
              <a:sym typeface="Questrial"/>
            </a:endParaRPr>
          </a:p>
        </p:txBody>
      </p:sp>
    </p:spTree>
    <p:extLst>
      <p:ext uri="{BB962C8B-B14F-4D97-AF65-F5344CB8AC3E}">
        <p14:creationId xmlns:p14="http://schemas.microsoft.com/office/powerpoint/2010/main" val="2356454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0EDB0-CF98-8E48-8B54-FF6F962FE9C3}"/>
              </a:ext>
            </a:extLst>
          </p:cNvPr>
          <p:cNvSpPr>
            <a:spLocks noGrp="1"/>
          </p:cNvSpPr>
          <p:nvPr>
            <p:ph type="body" sz="quarter" idx="12"/>
          </p:nvPr>
        </p:nvSpPr>
        <p:spPr/>
        <p:txBody>
          <a:bodyPr/>
          <a:lstStyle/>
          <a:p>
            <a:r>
              <a:rPr lang="en-US" dirty="0"/>
              <a:t>Cyber Threats &amp; Small/Medium Business</a:t>
            </a:r>
          </a:p>
          <a:p>
            <a:r>
              <a:rPr lang="en-US" dirty="0"/>
              <a:t>Myths &amp; Misconceptions</a:t>
            </a:r>
          </a:p>
          <a:p>
            <a:r>
              <a:rPr lang="en-US" dirty="0"/>
              <a:t>Real-World Attack Lifecycle &amp; Small Business Impact</a:t>
            </a:r>
          </a:p>
          <a:p>
            <a:r>
              <a:rPr lang="en-US" dirty="0"/>
              <a:t>How Can Falcon &amp; CrowdStrike Help</a:t>
            </a:r>
          </a:p>
        </p:txBody>
      </p:sp>
      <p:sp>
        <p:nvSpPr>
          <p:cNvPr id="3" name="Title 2">
            <a:extLst>
              <a:ext uri="{FF2B5EF4-FFF2-40B4-BE49-F238E27FC236}">
                <a16:creationId xmlns:a16="http://schemas.microsoft.com/office/drawing/2014/main" id="{5C0360AB-9A2B-194F-BF97-5EC0BE0D99F8}"/>
              </a:ext>
            </a:extLst>
          </p:cNvPr>
          <p:cNvSpPr>
            <a:spLocks noGrp="1"/>
          </p:cNvSpPr>
          <p:nvPr>
            <p:ph type="title"/>
          </p:nvPr>
        </p:nvSpPr>
        <p:spPr/>
        <p:txBody>
          <a:bodyPr/>
          <a:lstStyle/>
          <a:p>
            <a:r>
              <a:rPr lang="en-US" dirty="0"/>
              <a:t>Agenda</a:t>
            </a:r>
          </a:p>
        </p:txBody>
      </p:sp>
      <p:sp>
        <p:nvSpPr>
          <p:cNvPr id="4" name="Footer Placeholder 3">
            <a:extLst>
              <a:ext uri="{FF2B5EF4-FFF2-40B4-BE49-F238E27FC236}">
                <a16:creationId xmlns:a16="http://schemas.microsoft.com/office/drawing/2014/main" id="{9BC8E7E2-4471-F24B-BE2B-561922EF56F6}"/>
              </a:ext>
            </a:extLst>
          </p:cNvPr>
          <p:cNvSpPr>
            <a:spLocks noGrp="1"/>
          </p:cNvSpPr>
          <p:nvPr>
            <p:ph type="ftr" sz="quarter" idx="16"/>
          </p:nvPr>
        </p:nvSpPr>
        <p:spPr/>
        <p:txBody>
          <a:bodyPr/>
          <a:lstStyle/>
          <a:p>
            <a:r>
              <a:rPr lang="en-US" dirty="0"/>
              <a:t>CROWDSTRIKE</a:t>
            </a:r>
          </a:p>
        </p:txBody>
      </p:sp>
    </p:spTree>
    <p:extLst>
      <p:ext uri="{BB962C8B-B14F-4D97-AF65-F5344CB8AC3E}">
        <p14:creationId xmlns:p14="http://schemas.microsoft.com/office/powerpoint/2010/main" val="110742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EF27616-0287-0D45-9DD5-1E1E8D421336}"/>
              </a:ext>
            </a:extLst>
          </p:cNvPr>
          <p:cNvSpPr>
            <a:spLocks noGrp="1"/>
          </p:cNvSpPr>
          <p:nvPr>
            <p:ph type="body" sz="quarter" idx="10"/>
          </p:nvPr>
        </p:nvSpPr>
        <p:spPr>
          <a:xfrm>
            <a:off x="3991429" y="547688"/>
            <a:ext cx="4887458" cy="4011380"/>
          </a:xfrm>
        </p:spPr>
        <p:txBody>
          <a:bodyPr>
            <a:normAutofit/>
          </a:bodyPr>
          <a:lstStyle/>
          <a:p>
            <a:r>
              <a:rPr lang="en-US" sz="2800" dirty="0"/>
              <a:t>Small business Threats, Myths,&amp; Misconceptions </a:t>
            </a:r>
          </a:p>
        </p:txBody>
      </p:sp>
      <p:sp>
        <p:nvSpPr>
          <p:cNvPr id="5" name="Slide Number Placeholder 4">
            <a:extLst>
              <a:ext uri="{FF2B5EF4-FFF2-40B4-BE49-F238E27FC236}">
                <a16:creationId xmlns:a16="http://schemas.microsoft.com/office/drawing/2014/main" id="{A4BD1D84-A637-3541-908F-C6A3637CF650}"/>
              </a:ext>
            </a:extLst>
          </p:cNvPr>
          <p:cNvSpPr>
            <a:spLocks noGrp="1"/>
          </p:cNvSpPr>
          <p:nvPr>
            <p:ph type="sldNum" sz="quarter" idx="4"/>
          </p:nvPr>
        </p:nvSpPr>
        <p:spPr>
          <a:xfrm>
            <a:off x="290556" y="4750811"/>
            <a:ext cx="507303" cy="274637"/>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Karla" pitchFamily="2" charset="0"/>
                <a:ea typeface="Karla"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BFA8DFA-BD2A-3248-B1BE-F9D6618E3F08}" type="slidenum">
              <a:rPr lang="en-US" smtClean="0"/>
              <a:pPr/>
              <a:t>9</a:t>
            </a:fld>
            <a:endParaRPr lang="en-US" dirty="0"/>
          </a:p>
        </p:txBody>
      </p:sp>
    </p:spTree>
    <p:extLst>
      <p:ext uri="{BB962C8B-B14F-4D97-AF65-F5344CB8AC3E}">
        <p14:creationId xmlns:p14="http://schemas.microsoft.com/office/powerpoint/2010/main" val="3357504272"/>
      </p:ext>
    </p:extLst>
  </p:cSld>
  <p:clrMapOvr>
    <a:masterClrMapping/>
  </p:clrMapOvr>
</p:sld>
</file>

<file path=ppt/theme/theme1.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8282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2.xml><?xml version="1.0" encoding="utf-8"?>
<a:theme xmlns:a="http://schemas.openxmlformats.org/drawingml/2006/main" name="CrowdStrike 2020 - Light">
  <a:themeElements>
    <a:clrScheme name="Custom 4">
      <a:dk1>
        <a:srgbClr val="000000"/>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8282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smtClean="0">
            <a:solidFill>
              <a:schemeClr val="tx2"/>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6A010603-A6C2-F94A-9370-5C13CAB833B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CrowdStrike 2020 - Dark</Template>
  <TotalTime>9290</TotalTime>
  <Words>2290</Words>
  <Application>Microsoft Macintosh PowerPoint</Application>
  <PresentationFormat>On-screen Show (16:9)</PresentationFormat>
  <Paragraphs>426</Paragraphs>
  <Slides>27</Slides>
  <Notes>22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Arial</vt:lpstr>
      <vt:lpstr>Avenir Book</vt:lpstr>
      <vt:lpstr>Calibri</vt:lpstr>
      <vt:lpstr>ITC Avant Garde Gothic Book</vt:lpstr>
      <vt:lpstr>ITC Avant Garde Pro Bk</vt:lpstr>
      <vt:lpstr>ITC Avant Garde Pro Md</vt:lpstr>
      <vt:lpstr>Karla</vt:lpstr>
      <vt:lpstr>Noto Sans Symbols</vt:lpstr>
      <vt:lpstr>Tungsten Rounded Medium</vt:lpstr>
      <vt:lpstr>Wingdings</vt:lpstr>
      <vt:lpstr>CrowdStrike 2020 - Dark</vt:lpstr>
      <vt:lpstr>CrowdStrike 2020 - Light</vt:lpstr>
      <vt:lpstr>PowerPoint Presentation</vt:lpstr>
      <vt:lpstr>PowerPoint Presentation</vt:lpstr>
      <vt:lpstr>PowerPoint Presentation</vt:lpstr>
      <vt:lpstr>PowerPoint Presentation</vt:lpstr>
      <vt:lpstr>PowerPoint Presentation</vt:lpstr>
      <vt:lpstr>Cybersecurity Risk for small business</vt:lpstr>
      <vt:lpstr>Today’s Speaker</vt:lpstr>
      <vt:lpstr>Agenda</vt:lpstr>
      <vt:lpstr>PowerPoint Presentation</vt:lpstr>
      <vt:lpstr>THE adversaries</vt:lpstr>
      <vt:lpstr>Meet your adversaries</vt:lpstr>
      <vt:lpstr>Common Myths &amp; Misconceptions</vt:lpstr>
      <vt:lpstr>PowerPoint Presentation</vt:lpstr>
      <vt:lpstr>Common Ransomware ATTACK CHAIN</vt:lpstr>
      <vt:lpstr>Accelerating Threat Landscape </vt:lpstr>
      <vt:lpstr>preventing breaches</vt:lpstr>
      <vt:lpstr>preventing breaches</vt:lpstr>
      <vt:lpstr>preventing breaches</vt:lpstr>
      <vt:lpstr>Preventing Breaches</vt:lpstr>
      <vt:lpstr>Real-world small business examples</vt:lpstr>
      <vt:lpstr>PowerPoint Presentation</vt:lpstr>
      <vt:lpstr>TECHNOLOGY FALCON PLATFORM</vt:lpstr>
      <vt:lpstr>Processes </vt:lpstr>
      <vt:lpstr>People</vt:lpstr>
      <vt:lpstr>Final Myth &amp; Misconception</vt:lpstr>
      <vt:lpstr>QUESTIONS &amp; Additional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Risk for small business</dc:title>
  <dc:creator>Eric Bodkin</dc:creator>
  <cp:lastModifiedBy>Zarmeena Waseem</cp:lastModifiedBy>
  <cp:revision>73</cp:revision>
  <dcterms:created xsi:type="dcterms:W3CDTF">2021-03-29T18:25:54Z</dcterms:created>
  <dcterms:modified xsi:type="dcterms:W3CDTF">2021-06-01T16:40:29Z</dcterms:modified>
</cp:coreProperties>
</file>